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86" r:id="rId6"/>
    <p:sldId id="309" r:id="rId7"/>
    <p:sldId id="310" r:id="rId8"/>
    <p:sldId id="311" r:id="rId9"/>
    <p:sldId id="313" r:id="rId10"/>
    <p:sldId id="315" r:id="rId11"/>
    <p:sldId id="302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362"/>
    <a:srgbClr val="D1D1D1"/>
    <a:srgbClr val="9AB8CA"/>
    <a:srgbClr val="01304C"/>
    <a:srgbClr val="002A46"/>
    <a:srgbClr val="F7F9F9"/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DEFD7-512D-487A-B854-8FBCED2485F9}" v="6" dt="2023-12-12T16:48:18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5" autoAdjust="0"/>
    <p:restoredTop sz="94587" autoAdjust="0"/>
  </p:normalViewPr>
  <p:slideViewPr>
    <p:cSldViewPr snapToGrid="0" snapToObjects="1">
      <p:cViewPr varScale="1">
        <p:scale>
          <a:sx n="108" d="100"/>
          <a:sy n="108" d="100"/>
        </p:scale>
        <p:origin x="39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2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Squires" userId="7d3eeae9-7c78-4707-9dce-ab11649ca757" providerId="ADAL" clId="{1B8DEFD7-512D-487A-B854-8FBCED2485F9}"/>
    <pc:docChg chg="modSld">
      <pc:chgData name="Leah Squires" userId="7d3eeae9-7c78-4707-9dce-ab11649ca757" providerId="ADAL" clId="{1B8DEFD7-512D-487A-B854-8FBCED2485F9}" dt="2023-12-12T16:48:17.716" v="0" actId="20577"/>
      <pc:docMkLst>
        <pc:docMk/>
      </pc:docMkLst>
      <pc:sldChg chg="modSp">
        <pc:chgData name="Leah Squires" userId="7d3eeae9-7c78-4707-9dce-ab11649ca757" providerId="ADAL" clId="{1B8DEFD7-512D-487A-B854-8FBCED2485F9}" dt="2023-12-12T16:48:17.716" v="0" actId="20577"/>
        <pc:sldMkLst>
          <pc:docMk/>
          <pc:sldMk cId="2509371169" sldId="286"/>
        </pc:sldMkLst>
        <pc:graphicFrameChg chg="mod">
          <ac:chgData name="Leah Squires" userId="7d3eeae9-7c78-4707-9dce-ab11649ca757" providerId="ADAL" clId="{1B8DEFD7-512D-487A-B854-8FBCED2485F9}" dt="2023-12-12T16:48:17.716" v="0" actId="20577"/>
          <ac:graphicFrameMkLst>
            <pc:docMk/>
            <pc:sldMk cId="2509371169" sldId="286"/>
            <ac:graphicFrameMk id="13" creationId="{C1D0ECF5-981D-D32C-25CC-DDD65D2ACB2F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68503-ED52-44C7-B6F8-F78E0A748BAE}" type="doc">
      <dgm:prSet loTypeId="urn:microsoft.com/office/officeart/2005/8/layout/cycle5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845CBCF-542A-40D0-8869-AC482E3E0E44}">
      <dgm:prSet phldrT="[Text]"/>
      <dgm:spPr/>
      <dgm:t>
        <a:bodyPr/>
        <a:lstStyle/>
        <a:p>
          <a:r>
            <a:rPr lang="en-US" dirty="0">
              <a:latin typeface="FreightSans Pro Semibold" panose="02000603040000020004" pitchFamily="50" charset="0"/>
            </a:rPr>
            <a:t>Plan risk management</a:t>
          </a:r>
        </a:p>
      </dgm:t>
    </dgm:pt>
    <dgm:pt modelId="{622A8CAB-7E1A-4B83-8A32-984BE2268F9F}" type="parTrans" cxnId="{D6F4D812-B27F-48E0-ADD3-801E39495F24}">
      <dgm:prSet/>
      <dgm:spPr/>
      <dgm:t>
        <a:bodyPr/>
        <a:lstStyle/>
        <a:p>
          <a:endParaRPr lang="en-US"/>
        </a:p>
      </dgm:t>
    </dgm:pt>
    <dgm:pt modelId="{73F64E55-CEEA-4794-A704-50D8C162D870}" type="sibTrans" cxnId="{D6F4D812-B27F-48E0-ADD3-801E39495F24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A52BD95B-977C-442B-96DC-EA3D165FA1F9}">
      <dgm:prSet phldrT="[Text]"/>
      <dgm:spPr/>
      <dgm:t>
        <a:bodyPr/>
        <a:lstStyle/>
        <a:p>
          <a:r>
            <a:rPr lang="en-US" dirty="0">
              <a:latin typeface="FreightSans Pro Semibold" panose="02000603040000020004" pitchFamily="50" charset="0"/>
            </a:rPr>
            <a:t>Analyze risks</a:t>
          </a:r>
        </a:p>
      </dgm:t>
    </dgm:pt>
    <dgm:pt modelId="{EEB98B3D-7D7A-4DBB-962F-1ACEFE489434}" type="parTrans" cxnId="{F7FBD035-3AA2-47FD-A7B6-3FAA51EA7271}">
      <dgm:prSet/>
      <dgm:spPr/>
      <dgm:t>
        <a:bodyPr/>
        <a:lstStyle/>
        <a:p>
          <a:endParaRPr lang="en-US"/>
        </a:p>
      </dgm:t>
    </dgm:pt>
    <dgm:pt modelId="{081FD289-B3F8-4F8A-A842-B639E5218F4A}" type="sibTrans" cxnId="{F7FBD035-3AA2-47FD-A7B6-3FAA51EA7271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FE54FEB2-A587-4C30-9496-EB089E270C30}">
      <dgm:prSet phldrT="[Text]"/>
      <dgm:spPr/>
      <dgm:t>
        <a:bodyPr/>
        <a:lstStyle/>
        <a:p>
          <a:r>
            <a:rPr lang="en-US" dirty="0">
              <a:latin typeface="FreightSans Pro Semibold" panose="02000603040000020004" pitchFamily="50" charset="0"/>
            </a:rPr>
            <a:t>Plan risk responses</a:t>
          </a:r>
        </a:p>
      </dgm:t>
    </dgm:pt>
    <dgm:pt modelId="{FB8D42D3-C4C7-43E1-99DF-B80B54BE81A8}" type="parTrans" cxnId="{4773372C-BF93-49B3-BAFB-509510531592}">
      <dgm:prSet/>
      <dgm:spPr/>
      <dgm:t>
        <a:bodyPr/>
        <a:lstStyle/>
        <a:p>
          <a:endParaRPr lang="en-US"/>
        </a:p>
      </dgm:t>
    </dgm:pt>
    <dgm:pt modelId="{E7BAB2A5-C41A-451D-97EC-22C218EDA4BE}" type="sibTrans" cxnId="{4773372C-BF93-49B3-BAFB-509510531592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C991448B-81E6-44F6-94A3-E493D851ABE7}">
      <dgm:prSet phldrT="[Text]"/>
      <dgm:spPr/>
      <dgm:t>
        <a:bodyPr/>
        <a:lstStyle/>
        <a:p>
          <a:r>
            <a:rPr lang="en-US" dirty="0">
              <a:latin typeface="FreightSans Pro Semibold" panose="02000603040000020004" pitchFamily="50" charset="0"/>
            </a:rPr>
            <a:t>Monitor and control risks</a:t>
          </a:r>
        </a:p>
      </dgm:t>
    </dgm:pt>
    <dgm:pt modelId="{BFC098F3-772E-496C-9E44-8E185ED29551}" type="parTrans" cxnId="{764D937C-3AA8-4CB3-91B1-AC83F528BD6E}">
      <dgm:prSet/>
      <dgm:spPr/>
      <dgm:t>
        <a:bodyPr/>
        <a:lstStyle/>
        <a:p>
          <a:endParaRPr lang="en-US"/>
        </a:p>
      </dgm:t>
    </dgm:pt>
    <dgm:pt modelId="{319D3611-15B1-4E8B-9A68-A0E2EE4FF340}" type="sibTrans" cxnId="{764D937C-3AA8-4CB3-91B1-AC83F528BD6E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8D6C2D97-6CD1-4DE2-8424-B9F76B8C8405}">
      <dgm:prSet phldrT="[Text]"/>
      <dgm:spPr/>
      <dgm:t>
        <a:bodyPr/>
        <a:lstStyle/>
        <a:p>
          <a:r>
            <a:rPr lang="en-US" dirty="0">
              <a:latin typeface="FreightSans Pro Semibold" panose="02000603040000020004" pitchFamily="50" charset="0"/>
            </a:rPr>
            <a:t>Identify risks</a:t>
          </a:r>
        </a:p>
      </dgm:t>
    </dgm:pt>
    <dgm:pt modelId="{8D9BB7CF-A681-4FB4-9297-DBC4EC4E5273}" type="parTrans" cxnId="{97A9E4E4-6724-4D94-8650-A8B160FE36CB}">
      <dgm:prSet/>
      <dgm:spPr/>
      <dgm:t>
        <a:bodyPr/>
        <a:lstStyle/>
        <a:p>
          <a:endParaRPr lang="en-US"/>
        </a:p>
      </dgm:t>
    </dgm:pt>
    <dgm:pt modelId="{CEAE47B8-BAA1-47A3-9EF9-0B2F41A69EA9}" type="sibTrans" cxnId="{97A9E4E4-6724-4D94-8650-A8B160FE36CB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9F5E00AC-1D39-467D-9B79-180AA7BA0692}" type="pres">
      <dgm:prSet presAssocID="{DD368503-ED52-44C7-B6F8-F78E0A748BAE}" presName="cycle" presStyleCnt="0">
        <dgm:presLayoutVars>
          <dgm:dir/>
          <dgm:resizeHandles val="exact"/>
        </dgm:presLayoutVars>
      </dgm:prSet>
      <dgm:spPr/>
    </dgm:pt>
    <dgm:pt modelId="{EA61C31F-F7FD-46B2-BF7C-4587E57CF88F}" type="pres">
      <dgm:prSet presAssocID="{7845CBCF-542A-40D0-8869-AC482E3E0E44}" presName="node" presStyleLbl="node1" presStyleIdx="0" presStyleCnt="5">
        <dgm:presLayoutVars>
          <dgm:bulletEnabled val="1"/>
        </dgm:presLayoutVars>
      </dgm:prSet>
      <dgm:spPr/>
    </dgm:pt>
    <dgm:pt modelId="{72438515-158F-42F8-B487-3886A5E764AA}" type="pres">
      <dgm:prSet presAssocID="{7845CBCF-542A-40D0-8869-AC482E3E0E44}" presName="spNode" presStyleCnt="0"/>
      <dgm:spPr/>
    </dgm:pt>
    <dgm:pt modelId="{4D6BDF08-2656-4A36-A764-096092E78100}" type="pres">
      <dgm:prSet presAssocID="{73F64E55-CEEA-4794-A704-50D8C162D870}" presName="sibTrans" presStyleLbl="sibTrans1D1" presStyleIdx="0" presStyleCnt="5"/>
      <dgm:spPr/>
    </dgm:pt>
    <dgm:pt modelId="{2BA14D70-56E7-4CCB-A08F-55856B1F31DA}" type="pres">
      <dgm:prSet presAssocID="{8D6C2D97-6CD1-4DE2-8424-B9F76B8C8405}" presName="node" presStyleLbl="node1" presStyleIdx="1" presStyleCnt="5">
        <dgm:presLayoutVars>
          <dgm:bulletEnabled val="1"/>
        </dgm:presLayoutVars>
      </dgm:prSet>
      <dgm:spPr/>
    </dgm:pt>
    <dgm:pt modelId="{5D2FF634-A7A1-461C-B4D2-7B334F9F0F94}" type="pres">
      <dgm:prSet presAssocID="{8D6C2D97-6CD1-4DE2-8424-B9F76B8C8405}" presName="spNode" presStyleCnt="0"/>
      <dgm:spPr/>
    </dgm:pt>
    <dgm:pt modelId="{667EDAFA-1D1A-4441-ABA6-1890FB9C8078}" type="pres">
      <dgm:prSet presAssocID="{CEAE47B8-BAA1-47A3-9EF9-0B2F41A69EA9}" presName="sibTrans" presStyleLbl="sibTrans1D1" presStyleIdx="1" presStyleCnt="5"/>
      <dgm:spPr/>
    </dgm:pt>
    <dgm:pt modelId="{29A36E00-C499-43E6-B937-D4FDAD053954}" type="pres">
      <dgm:prSet presAssocID="{A52BD95B-977C-442B-96DC-EA3D165FA1F9}" presName="node" presStyleLbl="node1" presStyleIdx="2" presStyleCnt="5" custRadScaleRad="94529" custRadScaleInc="-22785">
        <dgm:presLayoutVars>
          <dgm:bulletEnabled val="1"/>
        </dgm:presLayoutVars>
      </dgm:prSet>
      <dgm:spPr/>
    </dgm:pt>
    <dgm:pt modelId="{F028A97D-3A76-48E6-AB2F-4526321277C6}" type="pres">
      <dgm:prSet presAssocID="{A52BD95B-977C-442B-96DC-EA3D165FA1F9}" presName="spNode" presStyleCnt="0"/>
      <dgm:spPr/>
    </dgm:pt>
    <dgm:pt modelId="{8481D8CC-EED1-4851-9BA2-D3EDD1B12720}" type="pres">
      <dgm:prSet presAssocID="{081FD289-B3F8-4F8A-A842-B639E5218F4A}" presName="sibTrans" presStyleLbl="sibTrans1D1" presStyleIdx="2" presStyleCnt="5"/>
      <dgm:spPr/>
    </dgm:pt>
    <dgm:pt modelId="{2FCE5B42-FD4C-4876-8ADA-9486B5B24B63}" type="pres">
      <dgm:prSet presAssocID="{FE54FEB2-A587-4C30-9496-EB089E270C30}" presName="node" presStyleLbl="node1" presStyleIdx="3" presStyleCnt="5" custRadScaleRad="96251" custRadScaleInc="27564">
        <dgm:presLayoutVars>
          <dgm:bulletEnabled val="1"/>
        </dgm:presLayoutVars>
      </dgm:prSet>
      <dgm:spPr/>
    </dgm:pt>
    <dgm:pt modelId="{83BFDE43-B47F-4E9E-BBE9-CF60AFE6657C}" type="pres">
      <dgm:prSet presAssocID="{FE54FEB2-A587-4C30-9496-EB089E270C30}" presName="spNode" presStyleCnt="0"/>
      <dgm:spPr/>
    </dgm:pt>
    <dgm:pt modelId="{36396FB0-A188-4534-B570-F787B33852BE}" type="pres">
      <dgm:prSet presAssocID="{E7BAB2A5-C41A-451D-97EC-22C218EDA4BE}" presName="sibTrans" presStyleLbl="sibTrans1D1" presStyleIdx="3" presStyleCnt="5"/>
      <dgm:spPr/>
    </dgm:pt>
    <dgm:pt modelId="{BBAF0A87-A4F4-4DD6-B36C-D5C9FD3A5F22}" type="pres">
      <dgm:prSet presAssocID="{C991448B-81E6-44F6-94A3-E493D851ABE7}" presName="node" presStyleLbl="node1" presStyleIdx="4" presStyleCnt="5">
        <dgm:presLayoutVars>
          <dgm:bulletEnabled val="1"/>
        </dgm:presLayoutVars>
      </dgm:prSet>
      <dgm:spPr/>
    </dgm:pt>
    <dgm:pt modelId="{6472E23D-B129-4367-B898-61507C09AD60}" type="pres">
      <dgm:prSet presAssocID="{C991448B-81E6-44F6-94A3-E493D851ABE7}" presName="spNode" presStyleCnt="0"/>
      <dgm:spPr/>
    </dgm:pt>
    <dgm:pt modelId="{6C006FF6-E313-41DF-8047-FA7A020B20B7}" type="pres">
      <dgm:prSet presAssocID="{319D3611-15B1-4E8B-9A68-A0E2EE4FF340}" presName="sibTrans" presStyleLbl="sibTrans1D1" presStyleIdx="4" presStyleCnt="5"/>
      <dgm:spPr/>
    </dgm:pt>
  </dgm:ptLst>
  <dgm:cxnLst>
    <dgm:cxn modelId="{922F3E00-086C-462B-B682-FC3C79D3AD40}" type="presOf" srcId="{081FD289-B3F8-4F8A-A842-B639E5218F4A}" destId="{8481D8CC-EED1-4851-9BA2-D3EDD1B12720}" srcOrd="0" destOrd="0" presId="urn:microsoft.com/office/officeart/2005/8/layout/cycle5"/>
    <dgm:cxn modelId="{D6F4D812-B27F-48E0-ADD3-801E39495F24}" srcId="{DD368503-ED52-44C7-B6F8-F78E0A748BAE}" destId="{7845CBCF-542A-40D0-8869-AC482E3E0E44}" srcOrd="0" destOrd="0" parTransId="{622A8CAB-7E1A-4B83-8A32-984BE2268F9F}" sibTransId="{73F64E55-CEEA-4794-A704-50D8C162D870}"/>
    <dgm:cxn modelId="{7A31B221-53CE-493B-8FC4-AE93CF12C4C8}" type="presOf" srcId="{8D6C2D97-6CD1-4DE2-8424-B9F76B8C8405}" destId="{2BA14D70-56E7-4CCB-A08F-55856B1F31DA}" srcOrd="0" destOrd="0" presId="urn:microsoft.com/office/officeart/2005/8/layout/cycle5"/>
    <dgm:cxn modelId="{4773372C-BF93-49B3-BAFB-509510531592}" srcId="{DD368503-ED52-44C7-B6F8-F78E0A748BAE}" destId="{FE54FEB2-A587-4C30-9496-EB089E270C30}" srcOrd="3" destOrd="0" parTransId="{FB8D42D3-C4C7-43E1-99DF-B80B54BE81A8}" sibTransId="{E7BAB2A5-C41A-451D-97EC-22C218EDA4BE}"/>
    <dgm:cxn modelId="{F7FBD035-3AA2-47FD-A7B6-3FAA51EA7271}" srcId="{DD368503-ED52-44C7-B6F8-F78E0A748BAE}" destId="{A52BD95B-977C-442B-96DC-EA3D165FA1F9}" srcOrd="2" destOrd="0" parTransId="{EEB98B3D-7D7A-4DBB-962F-1ACEFE489434}" sibTransId="{081FD289-B3F8-4F8A-A842-B639E5218F4A}"/>
    <dgm:cxn modelId="{B82E1F64-4805-4145-85A0-0C30F63988A4}" type="presOf" srcId="{CEAE47B8-BAA1-47A3-9EF9-0B2F41A69EA9}" destId="{667EDAFA-1D1A-4441-ABA6-1890FB9C8078}" srcOrd="0" destOrd="0" presId="urn:microsoft.com/office/officeart/2005/8/layout/cycle5"/>
    <dgm:cxn modelId="{627EBA69-171E-408E-B067-7D452B369F3F}" type="presOf" srcId="{7845CBCF-542A-40D0-8869-AC482E3E0E44}" destId="{EA61C31F-F7FD-46B2-BF7C-4587E57CF88F}" srcOrd="0" destOrd="0" presId="urn:microsoft.com/office/officeart/2005/8/layout/cycle5"/>
    <dgm:cxn modelId="{85E82B4A-317A-4503-8408-EC26FD18A6CF}" type="presOf" srcId="{C991448B-81E6-44F6-94A3-E493D851ABE7}" destId="{BBAF0A87-A4F4-4DD6-B36C-D5C9FD3A5F22}" srcOrd="0" destOrd="0" presId="urn:microsoft.com/office/officeart/2005/8/layout/cycle5"/>
    <dgm:cxn modelId="{6C79DC6D-02B3-4E21-BD32-FE404B6B67BF}" type="presOf" srcId="{DD368503-ED52-44C7-B6F8-F78E0A748BAE}" destId="{9F5E00AC-1D39-467D-9B79-180AA7BA0692}" srcOrd="0" destOrd="0" presId="urn:microsoft.com/office/officeart/2005/8/layout/cycle5"/>
    <dgm:cxn modelId="{59FD286F-D07E-451E-97B4-6E4E7723A31E}" type="presOf" srcId="{E7BAB2A5-C41A-451D-97EC-22C218EDA4BE}" destId="{36396FB0-A188-4534-B570-F787B33852BE}" srcOrd="0" destOrd="0" presId="urn:microsoft.com/office/officeart/2005/8/layout/cycle5"/>
    <dgm:cxn modelId="{E012AD77-3B87-4AD1-990E-EAA744283389}" type="presOf" srcId="{FE54FEB2-A587-4C30-9496-EB089E270C30}" destId="{2FCE5B42-FD4C-4876-8ADA-9486B5B24B63}" srcOrd="0" destOrd="0" presId="urn:microsoft.com/office/officeart/2005/8/layout/cycle5"/>
    <dgm:cxn modelId="{764D937C-3AA8-4CB3-91B1-AC83F528BD6E}" srcId="{DD368503-ED52-44C7-B6F8-F78E0A748BAE}" destId="{C991448B-81E6-44F6-94A3-E493D851ABE7}" srcOrd="4" destOrd="0" parTransId="{BFC098F3-772E-496C-9E44-8E185ED29551}" sibTransId="{319D3611-15B1-4E8B-9A68-A0E2EE4FF340}"/>
    <dgm:cxn modelId="{F81B599A-2F74-4A4C-BFC4-518F412CD724}" type="presOf" srcId="{73F64E55-CEEA-4794-A704-50D8C162D870}" destId="{4D6BDF08-2656-4A36-A764-096092E78100}" srcOrd="0" destOrd="0" presId="urn:microsoft.com/office/officeart/2005/8/layout/cycle5"/>
    <dgm:cxn modelId="{E18CB4B2-A9FE-4068-82EA-A8DC9D5473F4}" type="presOf" srcId="{A52BD95B-977C-442B-96DC-EA3D165FA1F9}" destId="{29A36E00-C499-43E6-B937-D4FDAD053954}" srcOrd="0" destOrd="0" presId="urn:microsoft.com/office/officeart/2005/8/layout/cycle5"/>
    <dgm:cxn modelId="{D73929CB-BC77-4C45-A4F2-FE7140B66E52}" type="presOf" srcId="{319D3611-15B1-4E8B-9A68-A0E2EE4FF340}" destId="{6C006FF6-E313-41DF-8047-FA7A020B20B7}" srcOrd="0" destOrd="0" presId="urn:microsoft.com/office/officeart/2005/8/layout/cycle5"/>
    <dgm:cxn modelId="{97A9E4E4-6724-4D94-8650-A8B160FE36CB}" srcId="{DD368503-ED52-44C7-B6F8-F78E0A748BAE}" destId="{8D6C2D97-6CD1-4DE2-8424-B9F76B8C8405}" srcOrd="1" destOrd="0" parTransId="{8D9BB7CF-A681-4FB4-9297-DBC4EC4E5273}" sibTransId="{CEAE47B8-BAA1-47A3-9EF9-0B2F41A69EA9}"/>
    <dgm:cxn modelId="{EA7F6F88-64CE-41B6-A027-A8607D1F8562}" type="presParOf" srcId="{9F5E00AC-1D39-467D-9B79-180AA7BA0692}" destId="{EA61C31F-F7FD-46B2-BF7C-4587E57CF88F}" srcOrd="0" destOrd="0" presId="urn:microsoft.com/office/officeart/2005/8/layout/cycle5"/>
    <dgm:cxn modelId="{D6642A92-7573-4741-9CA3-001E44B44D08}" type="presParOf" srcId="{9F5E00AC-1D39-467D-9B79-180AA7BA0692}" destId="{72438515-158F-42F8-B487-3886A5E764AA}" srcOrd="1" destOrd="0" presId="urn:microsoft.com/office/officeart/2005/8/layout/cycle5"/>
    <dgm:cxn modelId="{15C870D5-F9EB-403F-A431-67F6BCE3FAF0}" type="presParOf" srcId="{9F5E00AC-1D39-467D-9B79-180AA7BA0692}" destId="{4D6BDF08-2656-4A36-A764-096092E78100}" srcOrd="2" destOrd="0" presId="urn:microsoft.com/office/officeart/2005/8/layout/cycle5"/>
    <dgm:cxn modelId="{C4255939-E797-4D6E-A720-AEE6C2FD7DD9}" type="presParOf" srcId="{9F5E00AC-1D39-467D-9B79-180AA7BA0692}" destId="{2BA14D70-56E7-4CCB-A08F-55856B1F31DA}" srcOrd="3" destOrd="0" presId="urn:microsoft.com/office/officeart/2005/8/layout/cycle5"/>
    <dgm:cxn modelId="{15B41616-8191-4FFA-A68A-137D578F676B}" type="presParOf" srcId="{9F5E00AC-1D39-467D-9B79-180AA7BA0692}" destId="{5D2FF634-A7A1-461C-B4D2-7B334F9F0F94}" srcOrd="4" destOrd="0" presId="urn:microsoft.com/office/officeart/2005/8/layout/cycle5"/>
    <dgm:cxn modelId="{AB299C1A-651C-45AD-8823-86CEC90233D7}" type="presParOf" srcId="{9F5E00AC-1D39-467D-9B79-180AA7BA0692}" destId="{667EDAFA-1D1A-4441-ABA6-1890FB9C8078}" srcOrd="5" destOrd="0" presId="urn:microsoft.com/office/officeart/2005/8/layout/cycle5"/>
    <dgm:cxn modelId="{CCFD6224-9304-4A50-B13E-616E40FDFBC5}" type="presParOf" srcId="{9F5E00AC-1D39-467D-9B79-180AA7BA0692}" destId="{29A36E00-C499-43E6-B937-D4FDAD053954}" srcOrd="6" destOrd="0" presId="urn:microsoft.com/office/officeart/2005/8/layout/cycle5"/>
    <dgm:cxn modelId="{3E457FE4-4DEB-43D4-ACB5-DE9694014274}" type="presParOf" srcId="{9F5E00AC-1D39-467D-9B79-180AA7BA0692}" destId="{F028A97D-3A76-48E6-AB2F-4526321277C6}" srcOrd="7" destOrd="0" presId="urn:microsoft.com/office/officeart/2005/8/layout/cycle5"/>
    <dgm:cxn modelId="{35322CF4-B439-40C3-B419-18131984D9BB}" type="presParOf" srcId="{9F5E00AC-1D39-467D-9B79-180AA7BA0692}" destId="{8481D8CC-EED1-4851-9BA2-D3EDD1B12720}" srcOrd="8" destOrd="0" presId="urn:microsoft.com/office/officeart/2005/8/layout/cycle5"/>
    <dgm:cxn modelId="{8B8864D7-EA83-4F61-8534-791FAAA1632D}" type="presParOf" srcId="{9F5E00AC-1D39-467D-9B79-180AA7BA0692}" destId="{2FCE5B42-FD4C-4876-8ADA-9486B5B24B63}" srcOrd="9" destOrd="0" presId="urn:microsoft.com/office/officeart/2005/8/layout/cycle5"/>
    <dgm:cxn modelId="{00DE257B-2A1A-4A35-86AA-539BAE7B4473}" type="presParOf" srcId="{9F5E00AC-1D39-467D-9B79-180AA7BA0692}" destId="{83BFDE43-B47F-4E9E-BBE9-CF60AFE6657C}" srcOrd="10" destOrd="0" presId="urn:microsoft.com/office/officeart/2005/8/layout/cycle5"/>
    <dgm:cxn modelId="{4C7199DB-3AE4-4FA5-97D9-7E24E20AB399}" type="presParOf" srcId="{9F5E00AC-1D39-467D-9B79-180AA7BA0692}" destId="{36396FB0-A188-4534-B570-F787B33852BE}" srcOrd="11" destOrd="0" presId="urn:microsoft.com/office/officeart/2005/8/layout/cycle5"/>
    <dgm:cxn modelId="{B521FA51-56E4-43BE-9001-E43901B4B626}" type="presParOf" srcId="{9F5E00AC-1D39-467D-9B79-180AA7BA0692}" destId="{BBAF0A87-A4F4-4DD6-B36C-D5C9FD3A5F22}" srcOrd="12" destOrd="0" presId="urn:microsoft.com/office/officeart/2005/8/layout/cycle5"/>
    <dgm:cxn modelId="{3B64A2C2-0B5B-4DB4-9495-F6A0918C1CB5}" type="presParOf" srcId="{9F5E00AC-1D39-467D-9B79-180AA7BA0692}" destId="{6472E23D-B129-4367-B898-61507C09AD60}" srcOrd="13" destOrd="0" presId="urn:microsoft.com/office/officeart/2005/8/layout/cycle5"/>
    <dgm:cxn modelId="{DF277390-1A3B-4FC9-9242-1723AFB54FB1}" type="presParOf" srcId="{9F5E00AC-1D39-467D-9B79-180AA7BA0692}" destId="{6C006FF6-E313-41DF-8047-FA7A020B20B7}" srcOrd="14" destOrd="0" presId="urn:microsoft.com/office/officeart/2005/8/layout/cycle5"/>
  </dgm:cxnLst>
  <dgm:bg/>
  <dgm:whole>
    <a:ln w="19050"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729F2A-19AF-4C61-BC3B-926CB7685C01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6B884CC-62EF-4788-8D14-8DD8A9719646}">
      <dgm:prSet phldrT="[Text]" phldr="0"/>
      <dgm:spPr/>
      <dgm:t>
        <a:bodyPr/>
        <a:lstStyle/>
        <a:p>
          <a:r>
            <a:rPr lang="en-US" dirty="0">
              <a:latin typeface="FreightSans Pro Semibold" panose="02000603040000020004" pitchFamily="50" charset="0"/>
            </a:rPr>
            <a:t>Accept</a:t>
          </a:r>
        </a:p>
      </dgm:t>
    </dgm:pt>
    <dgm:pt modelId="{962F07AF-2ABD-4BFA-9ADA-92FAF0C34CD4}" type="parTrans" cxnId="{19BA69E6-78AE-4B55-BBA6-FE9EAE9F013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3284915-B3FA-47B0-B491-76A84EACDE09}" type="sibTrans" cxnId="{19BA69E6-78AE-4B55-BBA6-FE9EAE9F013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38C7B5F-6F5D-474B-8F50-758D1D912E2E}">
      <dgm:prSet phldrT="[Text]" phldr="0"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sz="1200" b="0" dirty="0">
              <a:latin typeface="FreightSans Pro Book" panose="02000606030000020004" pitchFamily="50" charset="0"/>
            </a:rPr>
            <a:t>Move risk response out of the project and onto higher authority in the organization or further out</a:t>
          </a:r>
          <a:br>
            <a:rPr lang="en-US" sz="1200" b="0" dirty="0">
              <a:latin typeface="FreightSans Pro Book" panose="02000606030000020004" pitchFamily="50" charset="0"/>
            </a:rPr>
          </a:br>
          <a:endParaRPr lang="en-US" sz="1200" b="0" dirty="0">
            <a:latin typeface="FreightSans Pro Book" panose="02000606030000020004" pitchFamily="50" charset="0"/>
          </a:endParaRPr>
        </a:p>
      </dgm:t>
    </dgm:pt>
    <dgm:pt modelId="{D8BD1BB4-69D9-49A5-973C-7847475BAD0C}" type="parTrans" cxnId="{2A6C7FE8-FF32-4D95-A8CC-10F15592BD0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C3BC286-B37D-4D6D-B9CA-D87D9DEFEC13}" type="sibTrans" cxnId="{2A6C7FE8-FF32-4D95-A8CC-10F15592BD0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C0B1D35-4D5C-4F93-BB15-8DCFEEAA036F}">
      <dgm:prSet phldr="0"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sz="1200" b="0" dirty="0">
              <a:latin typeface="FreightSans Pro Book" panose="02000606030000020004" pitchFamily="50" charset="0"/>
            </a:rPr>
            <a:t>Threat is outside the scope of the project</a:t>
          </a:r>
        </a:p>
      </dgm:t>
    </dgm:pt>
    <dgm:pt modelId="{706FF85E-9B59-4904-B9BF-5D7E49F8B21B}" type="parTrans" cxnId="{51FF7224-C57A-496D-B9A4-018C4EDEA76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671DBD8-24D4-465B-A9C0-ADBC3CD77293}" type="sibTrans" cxnId="{51FF7224-C57A-496D-B9A4-018C4EDEA76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BD3A884-4062-4E97-8F72-1A35914A0EF3}">
      <dgm:prSet phldr="0"/>
      <dgm:spPr/>
      <dgm:t>
        <a:bodyPr/>
        <a:lstStyle/>
        <a:p>
          <a:pPr rtl="0"/>
          <a:r>
            <a:rPr lang="en-US" dirty="0">
              <a:latin typeface="FreightSans Pro Semibold" panose="02000603040000020004" pitchFamily="50" charset="0"/>
            </a:rPr>
            <a:t>Mitigate</a:t>
          </a:r>
        </a:p>
      </dgm:t>
    </dgm:pt>
    <dgm:pt modelId="{D2A49EFF-CB97-4D46-98A8-D8E1068ED50D}" type="parTrans" cxnId="{76401A3F-3BD9-4F9A-8F7F-8C95C523EC4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B584623-715C-4AF6-B2FF-07C06DDA7F49}" type="sibTrans" cxnId="{76401A3F-3BD9-4F9A-8F7F-8C95C523EC4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5472834-BC6F-4692-9AB7-570C737172AA}">
      <dgm:prSet phldr="0"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sz="1200" dirty="0">
              <a:latin typeface="FreightSans Pro Book" panose="02000606030000020004" pitchFamily="50" charset="0"/>
            </a:rPr>
            <a:t>Sources of risk hard to control</a:t>
          </a:r>
        </a:p>
      </dgm:t>
    </dgm:pt>
    <dgm:pt modelId="{E3055EC0-9054-4DF3-A948-677E29F3C0A8}" type="parTrans" cxnId="{6880DD97-9C7B-4665-970D-221177F3C1A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6FAD412-622A-4270-80D7-A5A35D3D7EB3}" type="sibTrans" cxnId="{6880DD97-9C7B-4665-970D-221177F3C1A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1491819-6CD5-4BE1-9E83-A713FB36D803}">
      <dgm:prSet phldr="0"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sz="1200" dirty="0">
              <a:latin typeface="FreightSans Pro Book" panose="02000606030000020004" pitchFamily="50" charset="0"/>
            </a:rPr>
            <a:t>Shift ownership of threat to a third party to manage risk and bear impact (at a premium)</a:t>
          </a:r>
          <a:br>
            <a:rPr lang="en-US" sz="1200" dirty="0">
              <a:latin typeface="FreightSans Pro Book" panose="02000606030000020004" pitchFamily="50" charset="0"/>
            </a:rPr>
          </a:br>
          <a:endParaRPr lang="en-US" sz="1200" dirty="0">
            <a:latin typeface="FreightSans Pro Book" panose="02000606030000020004" pitchFamily="50" charset="0"/>
          </a:endParaRPr>
        </a:p>
      </dgm:t>
    </dgm:pt>
    <dgm:pt modelId="{06AB4F6F-B627-4BBC-A8C9-D9970862780E}" type="parTrans" cxnId="{DC3BDD59-778B-407A-B6FD-2EF86DE74109}">
      <dgm:prSet/>
      <dgm:spPr/>
      <dgm:t>
        <a:bodyPr/>
        <a:lstStyle/>
        <a:p>
          <a:endParaRPr lang="en-US"/>
        </a:p>
      </dgm:t>
    </dgm:pt>
    <dgm:pt modelId="{6FC09FA4-E314-43F8-9FCD-EE1F7A5275BF}" type="sibTrans" cxnId="{DC3BDD59-778B-407A-B6FD-2EF86DE74109}">
      <dgm:prSet/>
      <dgm:spPr/>
      <dgm:t>
        <a:bodyPr/>
        <a:lstStyle/>
        <a:p>
          <a:endParaRPr lang="en-US"/>
        </a:p>
      </dgm:t>
    </dgm:pt>
    <dgm:pt modelId="{3B4EDAB3-7FF1-4468-B8A4-00A3E8BC08DB}">
      <dgm:prSet phldrT="[Text]" phldr="0" custT="1"/>
      <dgm:spPr/>
      <dgm:t>
        <a:bodyPr/>
        <a:lstStyle/>
        <a:p>
          <a:pPr marR="0" rtl="0" eaLnBrk="1" fontAlgn="auto" latinLnBrk="0" hangingPunct="1"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200" dirty="0">
              <a:latin typeface="FreightSans Pro Book" panose="02000606030000020004" pitchFamily="50" charset="0"/>
            </a:rPr>
            <a:t>Low probability, low impact</a:t>
          </a:r>
        </a:p>
      </dgm:t>
    </dgm:pt>
    <dgm:pt modelId="{D5DAE709-B141-41A4-8039-374EFEAE1388}" type="parTrans" cxnId="{9FB7F2F8-0A43-4A6E-BE2D-A0B91C119333}">
      <dgm:prSet/>
      <dgm:spPr/>
      <dgm:t>
        <a:bodyPr/>
        <a:lstStyle/>
        <a:p>
          <a:endParaRPr lang="en-US"/>
        </a:p>
      </dgm:t>
    </dgm:pt>
    <dgm:pt modelId="{7FEB4796-3866-495D-B9AE-112DCECD5D6A}" type="sibTrans" cxnId="{9FB7F2F8-0A43-4A6E-BE2D-A0B91C119333}">
      <dgm:prSet/>
      <dgm:spPr/>
      <dgm:t>
        <a:bodyPr/>
        <a:lstStyle/>
        <a:p>
          <a:endParaRPr lang="en-US"/>
        </a:p>
      </dgm:t>
    </dgm:pt>
    <dgm:pt modelId="{1F2A7742-4B65-42AA-B780-4876EA0A053B}">
      <dgm:prSet phldrT="[Text]" phldr="0" custT="1"/>
      <dgm:spPr/>
      <dgm:t>
        <a:bodyPr/>
        <a:lstStyle/>
        <a:p>
          <a:pPr marR="0" rtl="0" eaLnBrk="1" fontAlgn="auto" latinLnBrk="0" hangingPunct="1"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200" dirty="0">
              <a:latin typeface="FreightSans Pro Book" panose="02000606030000020004" pitchFamily="50" charset="0"/>
            </a:rPr>
            <a:t>No proactive steps or a contingency reserve</a:t>
          </a:r>
          <a:br>
            <a:rPr lang="en-US" sz="1200" dirty="0">
              <a:latin typeface="FreightSans Pro Book" panose="02000606030000020004" pitchFamily="50" charset="0"/>
            </a:rPr>
          </a:br>
          <a:endParaRPr lang="en-US" sz="1200" dirty="0">
            <a:latin typeface="FreightSans Pro Book" panose="02000606030000020004" pitchFamily="50" charset="0"/>
          </a:endParaRPr>
        </a:p>
      </dgm:t>
    </dgm:pt>
    <dgm:pt modelId="{9B546691-B9FA-482C-B046-1B7B37131991}" type="parTrans" cxnId="{44F487BC-88FA-4C02-81D8-C06AB4111571}">
      <dgm:prSet/>
      <dgm:spPr/>
      <dgm:t>
        <a:bodyPr/>
        <a:lstStyle/>
        <a:p>
          <a:endParaRPr lang="en-US"/>
        </a:p>
      </dgm:t>
    </dgm:pt>
    <dgm:pt modelId="{FBCFD381-82A1-4B9C-8AD3-68FDF6BBB1FD}" type="sibTrans" cxnId="{44F487BC-88FA-4C02-81D8-C06AB4111571}">
      <dgm:prSet/>
      <dgm:spPr/>
      <dgm:t>
        <a:bodyPr/>
        <a:lstStyle/>
        <a:p>
          <a:endParaRPr lang="en-US"/>
        </a:p>
      </dgm:t>
    </dgm:pt>
    <dgm:pt modelId="{6ECD100B-C9B7-4F60-8BAD-5531A9DE0CE0}">
      <dgm:prSet phldrT="[Text]" phldr="0"/>
      <dgm:spPr/>
      <dgm:t>
        <a:bodyPr/>
        <a:lstStyle/>
        <a:p>
          <a:r>
            <a:rPr lang="en-US" dirty="0">
              <a:latin typeface="FreightSans Pro Semibold" panose="02000603040000020004" pitchFamily="50" charset="0"/>
            </a:rPr>
            <a:t>Avoid</a:t>
          </a:r>
        </a:p>
      </dgm:t>
    </dgm:pt>
    <dgm:pt modelId="{3766D1A2-59ED-408E-933C-2DC635D4500B}" type="parTrans" cxnId="{0F076D27-3A21-4595-BC78-983B68D5F8DB}">
      <dgm:prSet/>
      <dgm:spPr/>
      <dgm:t>
        <a:bodyPr/>
        <a:lstStyle/>
        <a:p>
          <a:endParaRPr lang="en-US"/>
        </a:p>
      </dgm:t>
    </dgm:pt>
    <dgm:pt modelId="{44D70D32-58E4-4134-BDEF-1921130EDD12}" type="sibTrans" cxnId="{0F076D27-3A21-4595-BC78-983B68D5F8DB}">
      <dgm:prSet/>
      <dgm:spPr/>
      <dgm:t>
        <a:bodyPr/>
        <a:lstStyle/>
        <a:p>
          <a:endParaRPr lang="en-US"/>
        </a:p>
      </dgm:t>
    </dgm:pt>
    <dgm:pt modelId="{E9461428-DC65-47EE-9FB4-0943C4F37BF3}">
      <dgm:prSet phldr="0"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sz="1200" dirty="0">
              <a:latin typeface="FreightSans Pro Book" panose="02000606030000020004" pitchFamily="50" charset="0"/>
            </a:rPr>
            <a:t>High probability</a:t>
          </a:r>
        </a:p>
      </dgm:t>
    </dgm:pt>
    <dgm:pt modelId="{A4DFADE3-7317-44F8-9B5B-FC686E09529C}" type="parTrans" cxnId="{244EE0B6-A3BE-41FC-9045-02973F905891}">
      <dgm:prSet/>
      <dgm:spPr/>
      <dgm:t>
        <a:bodyPr/>
        <a:lstStyle/>
        <a:p>
          <a:endParaRPr lang="en-US"/>
        </a:p>
      </dgm:t>
    </dgm:pt>
    <dgm:pt modelId="{0C8095B1-6C64-4C3F-9AD9-E1C9285A397C}" type="sibTrans" cxnId="{244EE0B6-A3BE-41FC-9045-02973F905891}">
      <dgm:prSet/>
      <dgm:spPr/>
      <dgm:t>
        <a:bodyPr/>
        <a:lstStyle/>
        <a:p>
          <a:endParaRPr lang="en-US"/>
        </a:p>
      </dgm:t>
    </dgm:pt>
    <dgm:pt modelId="{FE65C44B-9FD0-407E-92A0-E9A8B3E08CD4}">
      <dgm:prSet phldr="0"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sz="1200" dirty="0">
              <a:latin typeface="FreightSans Pro Book" panose="02000606030000020004" pitchFamily="50" charset="0"/>
            </a:rPr>
            <a:t>Action to reduce probability of occurrence or severity of impact</a:t>
          </a:r>
        </a:p>
      </dgm:t>
    </dgm:pt>
    <dgm:pt modelId="{DB1223DA-D0EE-49F5-A76D-B12DC6CABACB}" type="parTrans" cxnId="{213E83E1-FAD7-4508-AF59-C868EBC78ED9}">
      <dgm:prSet/>
      <dgm:spPr/>
      <dgm:t>
        <a:bodyPr/>
        <a:lstStyle/>
        <a:p>
          <a:endParaRPr lang="en-US"/>
        </a:p>
      </dgm:t>
    </dgm:pt>
    <dgm:pt modelId="{5675C876-FB2C-4216-BCC3-813D15431AC1}" type="sibTrans" cxnId="{213E83E1-FAD7-4508-AF59-C868EBC78ED9}">
      <dgm:prSet/>
      <dgm:spPr/>
      <dgm:t>
        <a:bodyPr/>
        <a:lstStyle/>
        <a:p>
          <a:endParaRPr lang="en-US"/>
        </a:p>
      </dgm:t>
    </dgm:pt>
    <dgm:pt modelId="{2F756266-AF5C-4D36-BF19-6DEB2DC1A43A}">
      <dgm:prSet phldr="0"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sz="1200" dirty="0">
              <a:latin typeface="FreightSans Pro Book" panose="02000606030000020004" pitchFamily="50" charset="0"/>
            </a:rPr>
            <a:t>Damage control after threat occurred</a:t>
          </a:r>
          <a:br>
            <a:rPr lang="en-US" sz="1200" dirty="0">
              <a:latin typeface="FreightSans Pro Book" panose="02000606030000020004" pitchFamily="50" charset="0"/>
            </a:rPr>
          </a:br>
          <a:endParaRPr lang="en-US" sz="1200" dirty="0">
            <a:latin typeface="FreightSans Pro Book" panose="02000606030000020004" pitchFamily="50" charset="0"/>
          </a:endParaRPr>
        </a:p>
      </dgm:t>
    </dgm:pt>
    <dgm:pt modelId="{654F664F-A6F2-4D05-B31B-1B3F62A0EC7C}" type="parTrans" cxnId="{2FA93D25-20ED-4BAB-98FF-8C9EA50DF175}">
      <dgm:prSet/>
      <dgm:spPr/>
      <dgm:t>
        <a:bodyPr/>
        <a:lstStyle/>
        <a:p>
          <a:endParaRPr lang="en-US"/>
        </a:p>
      </dgm:t>
    </dgm:pt>
    <dgm:pt modelId="{FED7A459-44E6-443F-844F-6C6B366D7C6E}" type="sibTrans" cxnId="{2FA93D25-20ED-4BAB-98FF-8C9EA50DF175}">
      <dgm:prSet/>
      <dgm:spPr/>
      <dgm:t>
        <a:bodyPr/>
        <a:lstStyle/>
        <a:p>
          <a:endParaRPr lang="en-US"/>
        </a:p>
      </dgm:t>
    </dgm:pt>
    <dgm:pt modelId="{171ABA7F-048F-4608-B532-ACACE92AA522}">
      <dgm:prSet phldr="0"/>
      <dgm:spPr/>
      <dgm:t>
        <a:bodyPr/>
        <a:lstStyle/>
        <a:p>
          <a:pPr rtl="0"/>
          <a:r>
            <a:rPr lang="en-US" dirty="0">
              <a:latin typeface="FreightSans Pro Semibold" panose="02000603040000020004" pitchFamily="50" charset="0"/>
            </a:rPr>
            <a:t>Transfer</a:t>
          </a:r>
        </a:p>
      </dgm:t>
    </dgm:pt>
    <dgm:pt modelId="{2243A04A-FFBE-4B38-AEC7-08AE993BD8FC}" type="parTrans" cxnId="{A7D32443-D550-41D9-BC11-6A440F813462}">
      <dgm:prSet/>
      <dgm:spPr/>
      <dgm:t>
        <a:bodyPr/>
        <a:lstStyle/>
        <a:p>
          <a:endParaRPr lang="en-US"/>
        </a:p>
      </dgm:t>
    </dgm:pt>
    <dgm:pt modelId="{0338BAB0-7253-4918-894B-589264952A98}" type="sibTrans" cxnId="{A7D32443-D550-41D9-BC11-6A440F813462}">
      <dgm:prSet/>
      <dgm:spPr/>
      <dgm:t>
        <a:bodyPr/>
        <a:lstStyle/>
        <a:p>
          <a:endParaRPr lang="en-US"/>
        </a:p>
      </dgm:t>
    </dgm:pt>
    <dgm:pt modelId="{FA02BEB7-CD91-4AEF-B5A9-EF8F3F59D7E6}">
      <dgm:prSet phldrT="[Text]" phldr="0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>
              <a:latin typeface="FreightSans Pro Book" panose="02000606030000020004" pitchFamily="50" charset="0"/>
            </a:rPr>
            <a:t>Sources of risk easier to control</a:t>
          </a:r>
        </a:p>
      </dgm:t>
    </dgm:pt>
    <dgm:pt modelId="{15B93A6D-D8E8-4021-B8E9-AC433C7245BB}" type="parTrans" cxnId="{3A3B55D4-C141-4B9C-8770-E5B81DCC62CB}">
      <dgm:prSet/>
      <dgm:spPr/>
      <dgm:t>
        <a:bodyPr/>
        <a:lstStyle/>
        <a:p>
          <a:endParaRPr lang="en-US"/>
        </a:p>
      </dgm:t>
    </dgm:pt>
    <dgm:pt modelId="{3671258C-9BF7-49F1-AEEB-C88CF0CFE0A7}" type="sibTrans" cxnId="{3A3B55D4-C141-4B9C-8770-E5B81DCC62CB}">
      <dgm:prSet/>
      <dgm:spPr/>
      <dgm:t>
        <a:bodyPr/>
        <a:lstStyle/>
        <a:p>
          <a:endParaRPr lang="en-US"/>
        </a:p>
      </dgm:t>
    </dgm:pt>
    <dgm:pt modelId="{CC926798-9E78-49DF-9DA7-58EA99E20F89}">
      <dgm:prSet phldrT="[Text]" phldr="0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>
              <a:latin typeface="FreightSans Pro Book" panose="02000606030000020004" pitchFamily="50" charset="0"/>
            </a:rPr>
            <a:t>Change some aspect of project, management, objective to reduce risk probability to zero</a:t>
          </a:r>
          <a:br>
            <a:rPr lang="en-US" sz="1200" dirty="0">
              <a:latin typeface="FreightSans Pro Book" panose="02000606030000020004" pitchFamily="50" charset="0"/>
            </a:rPr>
          </a:br>
          <a:endParaRPr lang="en-US" sz="1200" dirty="0">
            <a:latin typeface="FreightSans Pro Book" panose="02000606030000020004" pitchFamily="50" charset="0"/>
          </a:endParaRPr>
        </a:p>
      </dgm:t>
    </dgm:pt>
    <dgm:pt modelId="{8FA08CC8-4531-4ABB-9A3F-09EC820525AE}" type="parTrans" cxnId="{4CD51174-485B-497F-958D-00DAE46F1F7B}">
      <dgm:prSet/>
      <dgm:spPr/>
      <dgm:t>
        <a:bodyPr/>
        <a:lstStyle/>
        <a:p>
          <a:endParaRPr lang="en-US"/>
        </a:p>
      </dgm:t>
    </dgm:pt>
    <dgm:pt modelId="{0B7292C9-2777-4524-BC15-91AB70047B07}" type="sibTrans" cxnId="{4CD51174-485B-497F-958D-00DAE46F1F7B}">
      <dgm:prSet/>
      <dgm:spPr/>
      <dgm:t>
        <a:bodyPr/>
        <a:lstStyle/>
        <a:p>
          <a:endParaRPr lang="en-US"/>
        </a:p>
      </dgm:t>
    </dgm:pt>
    <dgm:pt modelId="{4AE22453-3891-45EA-B9D0-00A88E8D3191}">
      <dgm:prSet phldrT="[Text]" phldr="0"/>
      <dgm:spPr/>
      <dgm:t>
        <a:bodyPr/>
        <a:lstStyle/>
        <a:p>
          <a:r>
            <a:rPr lang="en-US" dirty="0">
              <a:latin typeface="FreightSans Pro Semibold" panose="02000603040000020004" pitchFamily="50" charset="0"/>
            </a:rPr>
            <a:t>Escalate</a:t>
          </a:r>
        </a:p>
      </dgm:t>
    </dgm:pt>
    <dgm:pt modelId="{6E69AA53-E000-4D9C-9EB9-071022DD5D6B}" type="parTrans" cxnId="{00AAA059-3D55-4B56-897A-00AE0C0A2E55}">
      <dgm:prSet/>
      <dgm:spPr/>
      <dgm:t>
        <a:bodyPr/>
        <a:lstStyle/>
        <a:p>
          <a:endParaRPr lang="en-US"/>
        </a:p>
      </dgm:t>
    </dgm:pt>
    <dgm:pt modelId="{5A1F6A1A-F190-4F4D-9655-8B3EA2B9A66F}" type="sibTrans" cxnId="{00AAA059-3D55-4B56-897A-00AE0C0A2E55}">
      <dgm:prSet/>
      <dgm:spPr/>
      <dgm:t>
        <a:bodyPr/>
        <a:lstStyle/>
        <a:p>
          <a:endParaRPr lang="en-US"/>
        </a:p>
      </dgm:t>
    </dgm:pt>
    <dgm:pt modelId="{DB917C43-4CFD-4BD0-9F7C-994B8249103B}" type="pres">
      <dgm:prSet presAssocID="{FB729F2A-19AF-4C61-BC3B-926CB7685C01}" presName="linear" presStyleCnt="0">
        <dgm:presLayoutVars>
          <dgm:animLvl val="lvl"/>
          <dgm:resizeHandles val="exact"/>
        </dgm:presLayoutVars>
      </dgm:prSet>
      <dgm:spPr/>
    </dgm:pt>
    <dgm:pt modelId="{34DCA2EB-F982-40AA-B9DB-B203499BD655}" type="pres">
      <dgm:prSet presAssocID="{16B884CC-62EF-4788-8D14-8DD8A971964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89E8C42-012E-4821-8936-A60049C048EF}" type="pres">
      <dgm:prSet presAssocID="{16B884CC-62EF-4788-8D14-8DD8A9719646}" presName="childText" presStyleLbl="revTx" presStyleIdx="0" presStyleCnt="5">
        <dgm:presLayoutVars>
          <dgm:bulletEnabled val="1"/>
        </dgm:presLayoutVars>
      </dgm:prSet>
      <dgm:spPr/>
    </dgm:pt>
    <dgm:pt modelId="{279FAA49-CECB-46CA-8511-12FC1CCAC208}" type="pres">
      <dgm:prSet presAssocID="{6ECD100B-C9B7-4F60-8BAD-5531A9DE0CE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25CB95B-0A43-48BC-89B2-8C1C7D42775D}" type="pres">
      <dgm:prSet presAssocID="{6ECD100B-C9B7-4F60-8BAD-5531A9DE0CE0}" presName="childText" presStyleLbl="revTx" presStyleIdx="1" presStyleCnt="5">
        <dgm:presLayoutVars>
          <dgm:bulletEnabled val="1"/>
        </dgm:presLayoutVars>
      </dgm:prSet>
      <dgm:spPr/>
    </dgm:pt>
    <dgm:pt modelId="{159800B1-2AC7-484B-93C7-F8B446520278}" type="pres">
      <dgm:prSet presAssocID="{4AE22453-3891-45EA-B9D0-00A88E8D319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0647404-7077-4D99-AE0A-83897030B5A7}" type="pres">
      <dgm:prSet presAssocID="{4AE22453-3891-45EA-B9D0-00A88E8D3191}" presName="childText" presStyleLbl="revTx" presStyleIdx="2" presStyleCnt="5">
        <dgm:presLayoutVars>
          <dgm:bulletEnabled val="1"/>
        </dgm:presLayoutVars>
      </dgm:prSet>
      <dgm:spPr/>
    </dgm:pt>
    <dgm:pt modelId="{17D7BE87-0242-4516-A3F2-ADF50C1EEFE8}" type="pres">
      <dgm:prSet presAssocID="{CBD3A884-4062-4E97-8F72-1A35914A0EF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A444534-59BD-484F-917E-44EC95DEE6E2}" type="pres">
      <dgm:prSet presAssocID="{CBD3A884-4062-4E97-8F72-1A35914A0EF3}" presName="childText" presStyleLbl="revTx" presStyleIdx="3" presStyleCnt="5">
        <dgm:presLayoutVars>
          <dgm:bulletEnabled val="1"/>
        </dgm:presLayoutVars>
      </dgm:prSet>
      <dgm:spPr/>
    </dgm:pt>
    <dgm:pt modelId="{BDD5717E-7C6F-4CDC-9C2D-70406C462C59}" type="pres">
      <dgm:prSet presAssocID="{171ABA7F-048F-4608-B532-ACACE92AA52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F1596C6-D1AD-4A45-8DC8-F3AD54BAA3F6}" type="pres">
      <dgm:prSet presAssocID="{171ABA7F-048F-4608-B532-ACACE92AA522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918F0C04-E585-424E-9910-8DDA69A89415}" type="presOf" srcId="{4AE22453-3891-45EA-B9D0-00A88E8D3191}" destId="{159800B1-2AC7-484B-93C7-F8B446520278}" srcOrd="0" destOrd="0" presId="urn:microsoft.com/office/officeart/2005/8/layout/vList2"/>
    <dgm:cxn modelId="{0A488123-8BA4-4B73-95F9-77CACA0DA6F8}" type="presOf" srcId="{6ECD100B-C9B7-4F60-8BAD-5531A9DE0CE0}" destId="{279FAA49-CECB-46CA-8511-12FC1CCAC208}" srcOrd="0" destOrd="0" presId="urn:microsoft.com/office/officeart/2005/8/layout/vList2"/>
    <dgm:cxn modelId="{51FF7224-C57A-496D-B9A4-018C4EDEA767}" srcId="{4AE22453-3891-45EA-B9D0-00A88E8D3191}" destId="{AC0B1D35-4D5C-4F93-BB15-8DCFEEAA036F}" srcOrd="0" destOrd="0" parTransId="{706FF85E-9B59-4904-B9BF-5D7E49F8B21B}" sibTransId="{1671DBD8-24D4-465B-A9C0-ADBC3CD77293}"/>
    <dgm:cxn modelId="{2FA93D25-20ED-4BAB-98FF-8C9EA50DF175}" srcId="{CBD3A884-4062-4E97-8F72-1A35914A0EF3}" destId="{2F756266-AF5C-4D36-BF19-6DEB2DC1A43A}" srcOrd="2" destOrd="0" parTransId="{654F664F-A6F2-4D05-B31B-1B3F62A0EC7C}" sibTransId="{FED7A459-44E6-443F-844F-6C6B366D7C6E}"/>
    <dgm:cxn modelId="{0F076D27-3A21-4595-BC78-983B68D5F8DB}" srcId="{FB729F2A-19AF-4C61-BC3B-926CB7685C01}" destId="{6ECD100B-C9B7-4F60-8BAD-5531A9DE0CE0}" srcOrd="1" destOrd="0" parTransId="{3766D1A2-59ED-408E-933C-2DC635D4500B}" sibTransId="{44D70D32-58E4-4134-BDEF-1921130EDD12}"/>
    <dgm:cxn modelId="{E2DDB330-82D0-46A6-BBFC-E5E3DAD4BE4C}" type="presOf" srcId="{138C7B5F-6F5D-474B-8F50-758D1D912E2E}" destId="{E0647404-7077-4D99-AE0A-83897030B5A7}" srcOrd="0" destOrd="1" presId="urn:microsoft.com/office/officeart/2005/8/layout/vList2"/>
    <dgm:cxn modelId="{1CB77131-FFA2-4D86-BCD4-21A8CCCC63E4}" type="presOf" srcId="{E9461428-DC65-47EE-9FB4-0943C4F37BF3}" destId="{4A444534-59BD-484F-917E-44EC95DEE6E2}" srcOrd="0" destOrd="0" presId="urn:microsoft.com/office/officeart/2005/8/layout/vList2"/>
    <dgm:cxn modelId="{85CE7234-537C-4F26-8962-7655445385EE}" type="presOf" srcId="{CC926798-9E78-49DF-9DA7-58EA99E20F89}" destId="{825CB95B-0A43-48BC-89B2-8C1C7D42775D}" srcOrd="0" destOrd="1" presId="urn:microsoft.com/office/officeart/2005/8/layout/vList2"/>
    <dgm:cxn modelId="{FB1AD238-F762-4E06-98AD-118D30C12A55}" type="presOf" srcId="{FA02BEB7-CD91-4AEF-B5A9-EF8F3F59D7E6}" destId="{825CB95B-0A43-48BC-89B2-8C1C7D42775D}" srcOrd="0" destOrd="0" presId="urn:microsoft.com/office/officeart/2005/8/layout/vList2"/>
    <dgm:cxn modelId="{76401A3F-3BD9-4F9A-8F7F-8C95C523EC4E}" srcId="{FB729F2A-19AF-4C61-BC3B-926CB7685C01}" destId="{CBD3A884-4062-4E97-8F72-1A35914A0EF3}" srcOrd="3" destOrd="0" parTransId="{D2A49EFF-CB97-4D46-98A8-D8E1068ED50D}" sibTransId="{EB584623-715C-4AF6-B2FF-07C06DDA7F49}"/>
    <dgm:cxn modelId="{72963B3F-378E-45F4-A8A9-8B93D415C945}" type="presOf" srcId="{3B4EDAB3-7FF1-4468-B8A4-00A3E8BC08DB}" destId="{389E8C42-012E-4821-8936-A60049C048EF}" srcOrd="0" destOrd="0" presId="urn:microsoft.com/office/officeart/2005/8/layout/vList2"/>
    <dgm:cxn modelId="{A7D32443-D550-41D9-BC11-6A440F813462}" srcId="{FB729F2A-19AF-4C61-BC3B-926CB7685C01}" destId="{171ABA7F-048F-4608-B532-ACACE92AA522}" srcOrd="4" destOrd="0" parTransId="{2243A04A-FFBE-4B38-AEC7-08AE993BD8FC}" sibTransId="{0338BAB0-7253-4918-894B-589264952A98}"/>
    <dgm:cxn modelId="{4CD51174-485B-497F-958D-00DAE46F1F7B}" srcId="{6ECD100B-C9B7-4F60-8BAD-5531A9DE0CE0}" destId="{CC926798-9E78-49DF-9DA7-58EA99E20F89}" srcOrd="1" destOrd="0" parTransId="{8FA08CC8-4531-4ABB-9A3F-09EC820525AE}" sibTransId="{0B7292C9-2777-4524-BC15-91AB70047B07}"/>
    <dgm:cxn modelId="{00AAA059-3D55-4B56-897A-00AE0C0A2E55}" srcId="{FB729F2A-19AF-4C61-BC3B-926CB7685C01}" destId="{4AE22453-3891-45EA-B9D0-00A88E8D3191}" srcOrd="2" destOrd="0" parTransId="{6E69AA53-E000-4D9C-9EB9-071022DD5D6B}" sibTransId="{5A1F6A1A-F190-4F4D-9655-8B3EA2B9A66F}"/>
    <dgm:cxn modelId="{DC3BDD59-778B-407A-B6FD-2EF86DE74109}" srcId="{171ABA7F-048F-4608-B532-ACACE92AA522}" destId="{21491819-6CD5-4BE1-9E83-A713FB36D803}" srcOrd="1" destOrd="0" parTransId="{06AB4F6F-B627-4BBC-A8C9-D9970862780E}" sibTransId="{6FC09FA4-E314-43F8-9FCD-EE1F7A5275BF}"/>
    <dgm:cxn modelId="{75F5A48E-CD89-4B33-B6AF-2004D37A20DB}" type="presOf" srcId="{1F2A7742-4B65-42AA-B780-4876EA0A053B}" destId="{389E8C42-012E-4821-8936-A60049C048EF}" srcOrd="0" destOrd="1" presId="urn:microsoft.com/office/officeart/2005/8/layout/vList2"/>
    <dgm:cxn modelId="{6880DD97-9C7B-4665-970D-221177F3C1A0}" srcId="{171ABA7F-048F-4608-B532-ACACE92AA522}" destId="{95472834-BC6F-4692-9AB7-570C737172AA}" srcOrd="0" destOrd="0" parTransId="{E3055EC0-9054-4DF3-A948-677E29F3C0A8}" sibTransId="{96FAD412-622A-4270-80D7-A5A35D3D7EB3}"/>
    <dgm:cxn modelId="{C55289A2-059B-41A7-B5E9-1577D31F0905}" type="presOf" srcId="{95472834-BC6F-4692-9AB7-570C737172AA}" destId="{4F1596C6-D1AD-4A45-8DC8-F3AD54BAA3F6}" srcOrd="0" destOrd="0" presId="urn:microsoft.com/office/officeart/2005/8/layout/vList2"/>
    <dgm:cxn modelId="{22D721A5-36A2-48B3-B492-DF60F8D15B2E}" type="presOf" srcId="{171ABA7F-048F-4608-B532-ACACE92AA522}" destId="{BDD5717E-7C6F-4CDC-9C2D-70406C462C59}" srcOrd="0" destOrd="0" presId="urn:microsoft.com/office/officeart/2005/8/layout/vList2"/>
    <dgm:cxn modelId="{299475B0-FECE-478E-830A-5A7B87BA0C3D}" type="presOf" srcId="{FB729F2A-19AF-4C61-BC3B-926CB7685C01}" destId="{DB917C43-4CFD-4BD0-9F7C-994B8249103B}" srcOrd="0" destOrd="0" presId="urn:microsoft.com/office/officeart/2005/8/layout/vList2"/>
    <dgm:cxn modelId="{244EE0B6-A3BE-41FC-9045-02973F905891}" srcId="{CBD3A884-4062-4E97-8F72-1A35914A0EF3}" destId="{E9461428-DC65-47EE-9FB4-0943C4F37BF3}" srcOrd="0" destOrd="0" parTransId="{A4DFADE3-7317-44F8-9B5B-FC686E09529C}" sibTransId="{0C8095B1-6C64-4C3F-9AD9-E1C9285A397C}"/>
    <dgm:cxn modelId="{44F487BC-88FA-4C02-81D8-C06AB4111571}" srcId="{16B884CC-62EF-4788-8D14-8DD8A9719646}" destId="{1F2A7742-4B65-42AA-B780-4876EA0A053B}" srcOrd="1" destOrd="0" parTransId="{9B546691-B9FA-482C-B046-1B7B37131991}" sibTransId="{FBCFD381-82A1-4B9C-8AD3-68FDF6BBB1FD}"/>
    <dgm:cxn modelId="{83A67ABD-6C5F-4896-BCB8-04FE1590599B}" type="presOf" srcId="{CBD3A884-4062-4E97-8F72-1A35914A0EF3}" destId="{17D7BE87-0242-4516-A3F2-ADF50C1EEFE8}" srcOrd="0" destOrd="0" presId="urn:microsoft.com/office/officeart/2005/8/layout/vList2"/>
    <dgm:cxn modelId="{48B68CC0-B7BB-4981-A2D1-92541C84AC73}" type="presOf" srcId="{AC0B1D35-4D5C-4F93-BB15-8DCFEEAA036F}" destId="{E0647404-7077-4D99-AE0A-83897030B5A7}" srcOrd="0" destOrd="0" presId="urn:microsoft.com/office/officeart/2005/8/layout/vList2"/>
    <dgm:cxn modelId="{3A3B55D4-C141-4B9C-8770-E5B81DCC62CB}" srcId="{6ECD100B-C9B7-4F60-8BAD-5531A9DE0CE0}" destId="{FA02BEB7-CD91-4AEF-B5A9-EF8F3F59D7E6}" srcOrd="0" destOrd="0" parTransId="{15B93A6D-D8E8-4021-B8E9-AC433C7245BB}" sibTransId="{3671258C-9BF7-49F1-AEEB-C88CF0CFE0A7}"/>
    <dgm:cxn modelId="{31E2F4D5-7BA3-4535-BF5B-030378D14977}" type="presOf" srcId="{2F756266-AF5C-4D36-BF19-6DEB2DC1A43A}" destId="{4A444534-59BD-484F-917E-44EC95DEE6E2}" srcOrd="0" destOrd="2" presId="urn:microsoft.com/office/officeart/2005/8/layout/vList2"/>
    <dgm:cxn modelId="{213E83E1-FAD7-4508-AF59-C868EBC78ED9}" srcId="{CBD3A884-4062-4E97-8F72-1A35914A0EF3}" destId="{FE65C44B-9FD0-407E-92A0-E9A8B3E08CD4}" srcOrd="1" destOrd="0" parTransId="{DB1223DA-D0EE-49F5-A76D-B12DC6CABACB}" sibTransId="{5675C876-FB2C-4216-BCC3-813D15431AC1}"/>
    <dgm:cxn modelId="{C23A81E3-3808-48A2-B8B3-7BB4B5FDE85F}" type="presOf" srcId="{FE65C44B-9FD0-407E-92A0-E9A8B3E08CD4}" destId="{4A444534-59BD-484F-917E-44EC95DEE6E2}" srcOrd="0" destOrd="1" presId="urn:microsoft.com/office/officeart/2005/8/layout/vList2"/>
    <dgm:cxn modelId="{19BA69E6-78AE-4B55-BBA6-FE9EAE9F0135}" srcId="{FB729F2A-19AF-4C61-BC3B-926CB7685C01}" destId="{16B884CC-62EF-4788-8D14-8DD8A9719646}" srcOrd="0" destOrd="0" parTransId="{962F07AF-2ABD-4BFA-9ADA-92FAF0C34CD4}" sibTransId="{63284915-B3FA-47B0-B491-76A84EACDE09}"/>
    <dgm:cxn modelId="{2A6C7FE8-FF32-4D95-A8CC-10F15592BD07}" srcId="{4AE22453-3891-45EA-B9D0-00A88E8D3191}" destId="{138C7B5F-6F5D-474B-8F50-758D1D912E2E}" srcOrd="1" destOrd="0" parTransId="{D8BD1BB4-69D9-49A5-973C-7847475BAD0C}" sibTransId="{BC3BC286-B37D-4D6D-B9CA-D87D9DEFEC13}"/>
    <dgm:cxn modelId="{9FB7F2F8-0A43-4A6E-BE2D-A0B91C119333}" srcId="{16B884CC-62EF-4788-8D14-8DD8A9719646}" destId="{3B4EDAB3-7FF1-4468-B8A4-00A3E8BC08DB}" srcOrd="0" destOrd="0" parTransId="{D5DAE709-B141-41A4-8039-374EFEAE1388}" sibTransId="{7FEB4796-3866-495D-B9AE-112DCECD5D6A}"/>
    <dgm:cxn modelId="{D2B64AFA-1A56-400D-9165-B2E66814660D}" type="presOf" srcId="{21491819-6CD5-4BE1-9E83-A713FB36D803}" destId="{4F1596C6-D1AD-4A45-8DC8-F3AD54BAA3F6}" srcOrd="0" destOrd="1" presId="urn:microsoft.com/office/officeart/2005/8/layout/vList2"/>
    <dgm:cxn modelId="{BD6BFFFE-6424-47A6-8C97-88A104F1A856}" type="presOf" srcId="{16B884CC-62EF-4788-8D14-8DD8A9719646}" destId="{34DCA2EB-F982-40AA-B9DB-B203499BD655}" srcOrd="0" destOrd="0" presId="urn:microsoft.com/office/officeart/2005/8/layout/vList2"/>
    <dgm:cxn modelId="{CAE217FF-0909-47DA-AAA1-3B8074649C09}" type="presParOf" srcId="{DB917C43-4CFD-4BD0-9F7C-994B8249103B}" destId="{34DCA2EB-F982-40AA-B9DB-B203499BD655}" srcOrd="0" destOrd="0" presId="urn:microsoft.com/office/officeart/2005/8/layout/vList2"/>
    <dgm:cxn modelId="{4128701E-93CB-4933-AFBD-33B5E8C19DF0}" type="presParOf" srcId="{DB917C43-4CFD-4BD0-9F7C-994B8249103B}" destId="{389E8C42-012E-4821-8936-A60049C048EF}" srcOrd="1" destOrd="0" presId="urn:microsoft.com/office/officeart/2005/8/layout/vList2"/>
    <dgm:cxn modelId="{FDD73B67-D0FE-4F00-85A2-FFCAF205E52C}" type="presParOf" srcId="{DB917C43-4CFD-4BD0-9F7C-994B8249103B}" destId="{279FAA49-CECB-46CA-8511-12FC1CCAC208}" srcOrd="2" destOrd="0" presId="urn:microsoft.com/office/officeart/2005/8/layout/vList2"/>
    <dgm:cxn modelId="{5AEA0E8D-BF61-43B0-BFD6-7BCDF08966A6}" type="presParOf" srcId="{DB917C43-4CFD-4BD0-9F7C-994B8249103B}" destId="{825CB95B-0A43-48BC-89B2-8C1C7D42775D}" srcOrd="3" destOrd="0" presId="urn:microsoft.com/office/officeart/2005/8/layout/vList2"/>
    <dgm:cxn modelId="{C792F4BB-7662-4109-ABD5-EF8593C2AB6D}" type="presParOf" srcId="{DB917C43-4CFD-4BD0-9F7C-994B8249103B}" destId="{159800B1-2AC7-484B-93C7-F8B446520278}" srcOrd="4" destOrd="0" presId="urn:microsoft.com/office/officeart/2005/8/layout/vList2"/>
    <dgm:cxn modelId="{8D1F5AA4-D62D-4C30-985F-B4AC722E6BD1}" type="presParOf" srcId="{DB917C43-4CFD-4BD0-9F7C-994B8249103B}" destId="{E0647404-7077-4D99-AE0A-83897030B5A7}" srcOrd="5" destOrd="0" presId="urn:microsoft.com/office/officeart/2005/8/layout/vList2"/>
    <dgm:cxn modelId="{9352A8F5-BE90-4D55-9AAE-DD03BF1A3C56}" type="presParOf" srcId="{DB917C43-4CFD-4BD0-9F7C-994B8249103B}" destId="{17D7BE87-0242-4516-A3F2-ADF50C1EEFE8}" srcOrd="6" destOrd="0" presId="urn:microsoft.com/office/officeart/2005/8/layout/vList2"/>
    <dgm:cxn modelId="{BFB1CB8B-47EC-4030-B147-5656A32D4E3F}" type="presParOf" srcId="{DB917C43-4CFD-4BD0-9F7C-994B8249103B}" destId="{4A444534-59BD-484F-917E-44EC95DEE6E2}" srcOrd="7" destOrd="0" presId="urn:microsoft.com/office/officeart/2005/8/layout/vList2"/>
    <dgm:cxn modelId="{006625C9-6D5D-4719-8E8C-0F3D54DC4CFB}" type="presParOf" srcId="{DB917C43-4CFD-4BD0-9F7C-994B8249103B}" destId="{BDD5717E-7C6F-4CDC-9C2D-70406C462C59}" srcOrd="8" destOrd="0" presId="urn:microsoft.com/office/officeart/2005/8/layout/vList2"/>
    <dgm:cxn modelId="{A13ED8CA-A51D-49EF-8604-DD9EEF1E3078}" type="presParOf" srcId="{DB917C43-4CFD-4BD0-9F7C-994B8249103B}" destId="{4F1596C6-D1AD-4A45-8DC8-F3AD54BAA3F6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1C31F-F7FD-46B2-BF7C-4587E57CF88F}">
      <dsp:nvSpPr>
        <dsp:cNvPr id="0" name=""/>
        <dsp:cNvSpPr/>
      </dsp:nvSpPr>
      <dsp:spPr>
        <a:xfrm>
          <a:off x="2762427" y="421"/>
          <a:ext cx="1600398" cy="104025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FreightSans Pro Semibold" panose="02000603040000020004" pitchFamily="50" charset="0"/>
            </a:rPr>
            <a:t>Plan risk management</a:t>
          </a:r>
        </a:p>
      </dsp:txBody>
      <dsp:txXfrm>
        <a:off x="2813208" y="51202"/>
        <a:ext cx="1498836" cy="938697"/>
      </dsp:txXfrm>
    </dsp:sp>
    <dsp:sp modelId="{4D6BDF08-2656-4A36-A764-096092E78100}">
      <dsp:nvSpPr>
        <dsp:cNvPr id="0" name=""/>
        <dsp:cNvSpPr/>
      </dsp:nvSpPr>
      <dsp:spPr>
        <a:xfrm>
          <a:off x="1482066" y="520551"/>
          <a:ext cx="4161119" cy="4161119"/>
        </a:xfrm>
        <a:custGeom>
          <a:avLst/>
          <a:gdLst/>
          <a:ahLst/>
          <a:cxnLst/>
          <a:rect l="0" t="0" r="0" b="0"/>
          <a:pathLst>
            <a:path>
              <a:moveTo>
                <a:pt x="3095703" y="264462"/>
              </a:moveTo>
              <a:arcTo wR="2080559" hR="2080559" stAng="17952233" swAng="1213447"/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2BA14D70-56E7-4CCB-A08F-55856B1F31DA}">
      <dsp:nvSpPr>
        <dsp:cNvPr id="0" name=""/>
        <dsp:cNvSpPr/>
      </dsp:nvSpPr>
      <dsp:spPr>
        <a:xfrm>
          <a:off x="4741156" y="1438053"/>
          <a:ext cx="1600398" cy="104025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FreightSans Pro Semibold" panose="02000603040000020004" pitchFamily="50" charset="0"/>
            </a:rPr>
            <a:t>Identify risks</a:t>
          </a:r>
        </a:p>
      </dsp:txBody>
      <dsp:txXfrm>
        <a:off x="4791937" y="1488834"/>
        <a:ext cx="1498836" cy="938697"/>
      </dsp:txXfrm>
    </dsp:sp>
    <dsp:sp modelId="{667EDAFA-1D1A-4441-ABA6-1890FB9C8078}">
      <dsp:nvSpPr>
        <dsp:cNvPr id="0" name=""/>
        <dsp:cNvSpPr/>
      </dsp:nvSpPr>
      <dsp:spPr>
        <a:xfrm>
          <a:off x="1480463" y="306019"/>
          <a:ext cx="4161119" cy="4161119"/>
        </a:xfrm>
        <a:custGeom>
          <a:avLst/>
          <a:gdLst/>
          <a:ahLst/>
          <a:cxnLst/>
          <a:rect l="0" t="0" r="0" b="0"/>
          <a:pathLst>
            <a:path>
              <a:moveTo>
                <a:pt x="4136778" y="2397877"/>
              </a:moveTo>
              <a:arcTo wR="2080559" hR="2080559" stAng="526365" swAng="1148233"/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29A36E00-C499-43E6-B937-D4FDAD053954}">
      <dsp:nvSpPr>
        <dsp:cNvPr id="0" name=""/>
        <dsp:cNvSpPr/>
      </dsp:nvSpPr>
      <dsp:spPr>
        <a:xfrm>
          <a:off x="4064810" y="3554695"/>
          <a:ext cx="1600398" cy="104025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FreightSans Pro Semibold" panose="02000603040000020004" pitchFamily="50" charset="0"/>
            </a:rPr>
            <a:t>Analyze risks</a:t>
          </a:r>
        </a:p>
      </dsp:txBody>
      <dsp:txXfrm>
        <a:off x="4115591" y="3605476"/>
        <a:ext cx="1498836" cy="938697"/>
      </dsp:txXfrm>
    </dsp:sp>
    <dsp:sp modelId="{8481D8CC-EED1-4851-9BA2-D3EDD1B12720}">
      <dsp:nvSpPr>
        <dsp:cNvPr id="0" name=""/>
        <dsp:cNvSpPr/>
      </dsp:nvSpPr>
      <dsp:spPr>
        <a:xfrm>
          <a:off x="1412757" y="421558"/>
          <a:ext cx="4161119" cy="4161119"/>
        </a:xfrm>
        <a:custGeom>
          <a:avLst/>
          <a:gdLst/>
          <a:ahLst/>
          <a:cxnLst/>
          <a:rect l="0" t="0" r="0" b="0"/>
          <a:pathLst>
            <a:path>
              <a:moveTo>
                <a:pt x="2445969" y="4128779"/>
              </a:moveTo>
              <a:arcTo wR="2080559" hR="2080559" stAng="4793078" swAng="1068403"/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2FCE5B42-FD4C-4876-8ADA-9486B5B24B63}">
      <dsp:nvSpPr>
        <dsp:cNvPr id="0" name=""/>
        <dsp:cNvSpPr/>
      </dsp:nvSpPr>
      <dsp:spPr>
        <a:xfrm>
          <a:off x="1406547" y="3554695"/>
          <a:ext cx="1600398" cy="104025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FreightSans Pro Semibold" panose="02000603040000020004" pitchFamily="50" charset="0"/>
            </a:rPr>
            <a:t>Plan risk responses</a:t>
          </a:r>
        </a:p>
      </dsp:txBody>
      <dsp:txXfrm>
        <a:off x="1457328" y="3605476"/>
        <a:ext cx="1498836" cy="938697"/>
      </dsp:txXfrm>
    </dsp:sp>
    <dsp:sp modelId="{36396FB0-A188-4534-B570-F787B33852BE}">
      <dsp:nvSpPr>
        <dsp:cNvPr id="0" name=""/>
        <dsp:cNvSpPr/>
      </dsp:nvSpPr>
      <dsp:spPr>
        <a:xfrm>
          <a:off x="1485529" y="371593"/>
          <a:ext cx="4161119" cy="4161119"/>
        </a:xfrm>
        <a:custGeom>
          <a:avLst/>
          <a:gdLst/>
          <a:ahLst/>
          <a:cxnLst/>
          <a:rect l="0" t="0" r="0" b="0"/>
          <a:pathLst>
            <a:path>
              <a:moveTo>
                <a:pt x="207738" y="2986798"/>
              </a:moveTo>
              <a:arcTo wR="2080559" hR="2080559" stAng="9250688" swAng="1135371"/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BBAF0A87-A4F4-4DD6-B36C-D5C9FD3A5F22}">
      <dsp:nvSpPr>
        <dsp:cNvPr id="0" name=""/>
        <dsp:cNvSpPr/>
      </dsp:nvSpPr>
      <dsp:spPr>
        <a:xfrm>
          <a:off x="783697" y="1438053"/>
          <a:ext cx="1600398" cy="104025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FreightSans Pro Semibold" panose="02000603040000020004" pitchFamily="50" charset="0"/>
            </a:rPr>
            <a:t>Monitor and control risks</a:t>
          </a:r>
        </a:p>
      </dsp:txBody>
      <dsp:txXfrm>
        <a:off x="834478" y="1488834"/>
        <a:ext cx="1498836" cy="938697"/>
      </dsp:txXfrm>
    </dsp:sp>
    <dsp:sp modelId="{6C006FF6-E313-41DF-8047-FA7A020B20B7}">
      <dsp:nvSpPr>
        <dsp:cNvPr id="0" name=""/>
        <dsp:cNvSpPr/>
      </dsp:nvSpPr>
      <dsp:spPr>
        <a:xfrm>
          <a:off x="1482066" y="520551"/>
          <a:ext cx="4161119" cy="4161119"/>
        </a:xfrm>
        <a:custGeom>
          <a:avLst/>
          <a:gdLst/>
          <a:ahLst/>
          <a:cxnLst/>
          <a:rect l="0" t="0" r="0" b="0"/>
          <a:pathLst>
            <a:path>
              <a:moveTo>
                <a:pt x="500188" y="727357"/>
              </a:moveTo>
              <a:arcTo wR="2080559" hR="2080559" stAng="13234320" swAng="1213447"/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CA2EB-F982-40AA-B9DB-B203499BD655}">
      <dsp:nvSpPr>
        <dsp:cNvPr id="0" name=""/>
        <dsp:cNvSpPr/>
      </dsp:nvSpPr>
      <dsp:spPr>
        <a:xfrm>
          <a:off x="0" y="16093"/>
          <a:ext cx="7120259" cy="27670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FreightSans Pro Semibold" panose="02000603040000020004" pitchFamily="50" charset="0"/>
            </a:rPr>
            <a:t>Accept</a:t>
          </a:r>
        </a:p>
      </dsp:txBody>
      <dsp:txXfrm>
        <a:off x="13508" y="29601"/>
        <a:ext cx="7093243" cy="249689"/>
      </dsp:txXfrm>
    </dsp:sp>
    <dsp:sp modelId="{389E8C42-012E-4821-8936-A60049C048EF}">
      <dsp:nvSpPr>
        <dsp:cNvPr id="0" name=""/>
        <dsp:cNvSpPr/>
      </dsp:nvSpPr>
      <dsp:spPr>
        <a:xfrm>
          <a:off x="0" y="292798"/>
          <a:ext cx="7120259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068" tIns="15240" rIns="85344" bIns="15240" numCol="1" spcCol="1270" anchor="t" anchorCtr="0">
          <a:noAutofit/>
        </a:bodyPr>
        <a:lstStyle/>
        <a:p>
          <a:pPr marL="114300" marR="0" lvl="1" indent="-114300" algn="l" defTabSz="533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200" kern="1200" dirty="0">
              <a:latin typeface="FreightSans Pro Book" panose="02000606030000020004" pitchFamily="50" charset="0"/>
            </a:rPr>
            <a:t>Low probability, low impact</a:t>
          </a:r>
        </a:p>
        <a:p>
          <a:pPr marL="114300" marR="0" lvl="1" indent="-114300" algn="l" defTabSz="533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200" kern="1200" dirty="0">
              <a:latin typeface="FreightSans Pro Book" panose="02000606030000020004" pitchFamily="50" charset="0"/>
            </a:rPr>
            <a:t>No proactive steps or a contingency reserve</a:t>
          </a:r>
          <a:br>
            <a:rPr lang="en-US" sz="1200" kern="1200" dirty="0">
              <a:latin typeface="FreightSans Pro Book" panose="02000606030000020004" pitchFamily="50" charset="0"/>
            </a:rPr>
          </a:br>
          <a:endParaRPr lang="en-US" sz="1200" kern="1200" dirty="0">
            <a:latin typeface="FreightSans Pro Book" panose="02000606030000020004" pitchFamily="50" charset="0"/>
          </a:endParaRPr>
        </a:p>
      </dsp:txBody>
      <dsp:txXfrm>
        <a:off x="0" y="292798"/>
        <a:ext cx="7120259" cy="592020"/>
      </dsp:txXfrm>
    </dsp:sp>
    <dsp:sp modelId="{279FAA49-CECB-46CA-8511-12FC1CCAC208}">
      <dsp:nvSpPr>
        <dsp:cNvPr id="0" name=""/>
        <dsp:cNvSpPr/>
      </dsp:nvSpPr>
      <dsp:spPr>
        <a:xfrm>
          <a:off x="0" y="884818"/>
          <a:ext cx="7120259" cy="27670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FreightSans Pro Semibold" panose="02000603040000020004" pitchFamily="50" charset="0"/>
            </a:rPr>
            <a:t>Avoid</a:t>
          </a:r>
        </a:p>
      </dsp:txBody>
      <dsp:txXfrm>
        <a:off x="13508" y="898326"/>
        <a:ext cx="7093243" cy="249689"/>
      </dsp:txXfrm>
    </dsp:sp>
    <dsp:sp modelId="{825CB95B-0A43-48BC-89B2-8C1C7D42775D}">
      <dsp:nvSpPr>
        <dsp:cNvPr id="0" name=""/>
        <dsp:cNvSpPr/>
      </dsp:nvSpPr>
      <dsp:spPr>
        <a:xfrm>
          <a:off x="0" y="1161523"/>
          <a:ext cx="7120259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06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latin typeface="FreightSans Pro Book" panose="02000606030000020004" pitchFamily="50" charset="0"/>
            </a:rPr>
            <a:t>Sources of risk easier to control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latin typeface="FreightSans Pro Book" panose="02000606030000020004" pitchFamily="50" charset="0"/>
            </a:rPr>
            <a:t>Change some aspect of project, management, objective to reduce risk probability to zero</a:t>
          </a:r>
          <a:br>
            <a:rPr lang="en-US" sz="1200" kern="1200" dirty="0">
              <a:latin typeface="FreightSans Pro Book" panose="02000606030000020004" pitchFamily="50" charset="0"/>
            </a:rPr>
          </a:br>
          <a:endParaRPr lang="en-US" sz="1200" kern="1200" dirty="0">
            <a:latin typeface="FreightSans Pro Book" panose="02000606030000020004" pitchFamily="50" charset="0"/>
          </a:endParaRPr>
        </a:p>
      </dsp:txBody>
      <dsp:txXfrm>
        <a:off x="0" y="1161523"/>
        <a:ext cx="7120259" cy="592020"/>
      </dsp:txXfrm>
    </dsp:sp>
    <dsp:sp modelId="{159800B1-2AC7-484B-93C7-F8B446520278}">
      <dsp:nvSpPr>
        <dsp:cNvPr id="0" name=""/>
        <dsp:cNvSpPr/>
      </dsp:nvSpPr>
      <dsp:spPr>
        <a:xfrm>
          <a:off x="0" y="1753543"/>
          <a:ext cx="7120259" cy="27670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FreightSans Pro Semibold" panose="02000603040000020004" pitchFamily="50" charset="0"/>
            </a:rPr>
            <a:t>Escalate</a:t>
          </a:r>
        </a:p>
      </dsp:txBody>
      <dsp:txXfrm>
        <a:off x="13508" y="1767051"/>
        <a:ext cx="7093243" cy="249689"/>
      </dsp:txXfrm>
    </dsp:sp>
    <dsp:sp modelId="{E0647404-7077-4D99-AE0A-83897030B5A7}">
      <dsp:nvSpPr>
        <dsp:cNvPr id="0" name=""/>
        <dsp:cNvSpPr/>
      </dsp:nvSpPr>
      <dsp:spPr>
        <a:xfrm>
          <a:off x="0" y="2030248"/>
          <a:ext cx="7120259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068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b="0" kern="1200" dirty="0">
              <a:latin typeface="FreightSans Pro Book" panose="02000606030000020004" pitchFamily="50" charset="0"/>
            </a:rPr>
            <a:t>Threat is outside the scope of the project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b="0" kern="1200" dirty="0">
              <a:latin typeface="FreightSans Pro Book" panose="02000606030000020004" pitchFamily="50" charset="0"/>
            </a:rPr>
            <a:t>Move risk response out of the project and onto higher authority in the organization or further out</a:t>
          </a:r>
          <a:br>
            <a:rPr lang="en-US" sz="1200" b="0" kern="1200" dirty="0">
              <a:latin typeface="FreightSans Pro Book" panose="02000606030000020004" pitchFamily="50" charset="0"/>
            </a:rPr>
          </a:br>
          <a:endParaRPr lang="en-US" sz="1200" b="0" kern="1200" dirty="0">
            <a:latin typeface="FreightSans Pro Book" panose="02000606030000020004" pitchFamily="50" charset="0"/>
          </a:endParaRPr>
        </a:p>
      </dsp:txBody>
      <dsp:txXfrm>
        <a:off x="0" y="2030248"/>
        <a:ext cx="7120259" cy="592020"/>
      </dsp:txXfrm>
    </dsp:sp>
    <dsp:sp modelId="{17D7BE87-0242-4516-A3F2-ADF50C1EEFE8}">
      <dsp:nvSpPr>
        <dsp:cNvPr id="0" name=""/>
        <dsp:cNvSpPr/>
      </dsp:nvSpPr>
      <dsp:spPr>
        <a:xfrm>
          <a:off x="0" y="2622268"/>
          <a:ext cx="7120259" cy="27670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FreightSans Pro Semibold" panose="02000603040000020004" pitchFamily="50" charset="0"/>
            </a:rPr>
            <a:t>Mitigate</a:t>
          </a:r>
        </a:p>
      </dsp:txBody>
      <dsp:txXfrm>
        <a:off x="13508" y="2635776"/>
        <a:ext cx="7093243" cy="249689"/>
      </dsp:txXfrm>
    </dsp:sp>
    <dsp:sp modelId="{4A444534-59BD-484F-917E-44EC95DEE6E2}">
      <dsp:nvSpPr>
        <dsp:cNvPr id="0" name=""/>
        <dsp:cNvSpPr/>
      </dsp:nvSpPr>
      <dsp:spPr>
        <a:xfrm>
          <a:off x="0" y="2898973"/>
          <a:ext cx="7120259" cy="796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068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latin typeface="FreightSans Pro Book" panose="02000606030000020004" pitchFamily="50" charset="0"/>
            </a:rPr>
            <a:t>High probability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latin typeface="FreightSans Pro Book" panose="02000606030000020004" pitchFamily="50" charset="0"/>
            </a:rPr>
            <a:t>Action to reduce probability of occurrence or severity of impact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latin typeface="FreightSans Pro Book" panose="02000606030000020004" pitchFamily="50" charset="0"/>
            </a:rPr>
            <a:t>Damage control after threat occurred</a:t>
          </a:r>
          <a:br>
            <a:rPr lang="en-US" sz="1200" kern="1200" dirty="0">
              <a:latin typeface="FreightSans Pro Book" panose="02000606030000020004" pitchFamily="50" charset="0"/>
            </a:rPr>
          </a:br>
          <a:endParaRPr lang="en-US" sz="1200" kern="1200" dirty="0">
            <a:latin typeface="FreightSans Pro Book" panose="02000606030000020004" pitchFamily="50" charset="0"/>
          </a:endParaRPr>
        </a:p>
      </dsp:txBody>
      <dsp:txXfrm>
        <a:off x="0" y="2898973"/>
        <a:ext cx="7120259" cy="796950"/>
      </dsp:txXfrm>
    </dsp:sp>
    <dsp:sp modelId="{BDD5717E-7C6F-4CDC-9C2D-70406C462C59}">
      <dsp:nvSpPr>
        <dsp:cNvPr id="0" name=""/>
        <dsp:cNvSpPr/>
      </dsp:nvSpPr>
      <dsp:spPr>
        <a:xfrm>
          <a:off x="0" y="3695923"/>
          <a:ext cx="7120259" cy="27670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FreightSans Pro Semibold" panose="02000603040000020004" pitchFamily="50" charset="0"/>
            </a:rPr>
            <a:t>Transfer</a:t>
          </a:r>
        </a:p>
      </dsp:txBody>
      <dsp:txXfrm>
        <a:off x="13508" y="3709431"/>
        <a:ext cx="7093243" cy="249689"/>
      </dsp:txXfrm>
    </dsp:sp>
    <dsp:sp modelId="{4F1596C6-D1AD-4A45-8DC8-F3AD54BAA3F6}">
      <dsp:nvSpPr>
        <dsp:cNvPr id="0" name=""/>
        <dsp:cNvSpPr/>
      </dsp:nvSpPr>
      <dsp:spPr>
        <a:xfrm>
          <a:off x="0" y="3972628"/>
          <a:ext cx="7120259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068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latin typeface="FreightSans Pro Book" panose="02000606030000020004" pitchFamily="50" charset="0"/>
            </a:rPr>
            <a:t>Sources of risk hard to control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latin typeface="FreightSans Pro Book" panose="02000606030000020004" pitchFamily="50" charset="0"/>
            </a:rPr>
            <a:t>Shift ownership of threat to a third party to manage risk and bear impact (at a premium)</a:t>
          </a:r>
          <a:br>
            <a:rPr lang="en-US" sz="1200" kern="1200" dirty="0">
              <a:latin typeface="FreightSans Pro Book" panose="02000606030000020004" pitchFamily="50" charset="0"/>
            </a:rPr>
          </a:br>
          <a:endParaRPr lang="en-US" sz="1200" kern="1200" dirty="0">
            <a:latin typeface="FreightSans Pro Book" panose="02000606030000020004" pitchFamily="50" charset="0"/>
          </a:endParaRPr>
        </a:p>
      </dsp:txBody>
      <dsp:txXfrm>
        <a:off x="0" y="3972628"/>
        <a:ext cx="7120259" cy="59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5948F-3D2B-A147-9611-0DCC55788517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2919D-133D-6047-BFAB-6086CB51DB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7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919D-133D-6047-BFAB-6086CB51DB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3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20EC083-E4D7-BD4E-B26D-4440655A4B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62308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24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ED2528-31D5-0E44-9043-399F5C72C96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360862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797148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0F67C06-2003-AA46-B9B6-3804FA7FDF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49900" y="977900"/>
            <a:ext cx="2921000" cy="2921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810A9AA4-0B02-1A49-9287-E692F58442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70900" y="977900"/>
            <a:ext cx="2921000" cy="2921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853023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E41292C-E356-3941-8AEB-688C8F2900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7954" y="2360267"/>
            <a:ext cx="1531680" cy="1531680"/>
          </a:xfrm>
          <a:prstGeom prst="ellipse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DF7E645-56C8-5147-A658-12D907E1F6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00959" y="2360267"/>
            <a:ext cx="1531680" cy="1531680"/>
          </a:xfrm>
          <a:prstGeom prst="ellipse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04B0D82-4197-C24A-889C-46ECAD9CFFB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26321" y="2360267"/>
            <a:ext cx="1531680" cy="1531680"/>
          </a:xfrm>
          <a:prstGeom prst="ellipse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88F00BF-4713-3248-9902-C5F462B450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51683" y="2360267"/>
            <a:ext cx="1531680" cy="1531680"/>
          </a:xfrm>
          <a:prstGeom prst="ellipse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292DE40C-1539-BC49-8956-B15183A537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2331" y="2360267"/>
            <a:ext cx="1531680" cy="1531680"/>
          </a:xfrm>
          <a:prstGeom prst="ellipse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24050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F8D6D42-230C-DD4B-B47B-340ADFDE89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993556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526415EA-008E-4F45-A6ED-3B2F749266D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9412" y="0"/>
            <a:ext cx="3032588" cy="3429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 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42213CF6-4215-574F-BD2B-30442A5B23A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66434" y="0"/>
            <a:ext cx="3032588" cy="3429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 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1208596F-4D7C-F244-8DE0-C5815733E6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2979" y="0"/>
            <a:ext cx="3032588" cy="3429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 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2E09827A-006D-EC4E-9E85-F2EC7B7D28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59412" y="3425952"/>
            <a:ext cx="3032588" cy="3429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 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513CEAC0-EC82-3847-BD5F-9DB809FAD3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66434" y="3425952"/>
            <a:ext cx="3032588" cy="3429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 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C6ADBD46-67AC-FB41-B36B-662FB0B392D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2979" y="3425952"/>
            <a:ext cx="3032588" cy="3429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 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1B54900C-CA3F-534F-92F4-B49D0DB60F7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3429000"/>
            <a:ext cx="3032588" cy="3429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4141205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1208596F-4D7C-F244-8DE0-C5815733E6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2979" y="0"/>
            <a:ext cx="3032588" cy="3429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 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2E09827A-006D-EC4E-9E85-F2EC7B7D28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25567" y="3425952"/>
            <a:ext cx="3032588" cy="3429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 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513CEAC0-EC82-3847-BD5F-9DB809FAD3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66434" y="3425952"/>
            <a:ext cx="3032588" cy="3429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 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43BF2EB1-10E4-4C47-860C-23448E5BD4C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3032588" cy="3429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2078588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287EF5F-409D-654E-B86A-B4A0203EB6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44098" y="808482"/>
            <a:ext cx="2622077" cy="26205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EE007AEE-0606-BA4C-882E-AF080ECC40D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66175" y="808482"/>
            <a:ext cx="2622077" cy="26205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4E20E4D-DD87-374B-8B14-D95003C9D1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44098" y="3429000"/>
            <a:ext cx="2622077" cy="26205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201336DC-BA44-7F4E-9688-6B865E8933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66175" y="3429000"/>
            <a:ext cx="2622077" cy="26205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309722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A8C4E93-B457-C644-B10C-588FC6A728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5850" y="0"/>
            <a:ext cx="2279650" cy="22796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DC622F4-2416-D04D-AEAF-3D4AFCE906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65500" y="0"/>
            <a:ext cx="2279650" cy="22796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31F006F-0B97-E54D-8A17-0C2B4208749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5850" y="2298701"/>
            <a:ext cx="2279650" cy="22796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2123FD4-9528-3A42-B216-1B089CB308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65500" y="2298701"/>
            <a:ext cx="2279650" cy="22796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3C1D43F-3A7D-1641-9714-E9BCFC0A11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5850" y="4597402"/>
            <a:ext cx="2279650" cy="22796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30049CD9-F317-504D-BA94-DC151B36B2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65500" y="4597402"/>
            <a:ext cx="2279650" cy="22796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152265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20EC083-E4D7-BD4E-B26D-4440655A4B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58960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85526826-511D-9B48-AD25-1BEDBEC0CD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46925" y="1008546"/>
            <a:ext cx="3520440" cy="484090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73976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E565091-7E9E-3D44-841E-33FAC77CF2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09776"/>
            <a:ext cx="4052711" cy="4848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DC08B3-F87E-D54A-BDA2-6960174FF54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580" y="0"/>
            <a:ext cx="2009775" cy="2009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B8C27F1-1564-1442-978F-B232F020E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42936" y="0"/>
            <a:ext cx="2009775" cy="2009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401110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 Si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E933D84-D44A-994B-BADE-E1EF913D60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48538" y="640821"/>
            <a:ext cx="3849687" cy="55763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12505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 Sim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6690F9B-AA45-1C4B-94BE-20CE781051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0316" y="640821"/>
            <a:ext cx="3849687" cy="55763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90400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 Detail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4EC027-8294-BF41-8F19-5B5DBEF4CA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05688" y="0"/>
            <a:ext cx="4778375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38455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 Detail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DD595CE5-96CF-1F4F-B50F-96000ABF72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778375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8616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i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AF38CB-1287-8146-AB1F-F84D26EA0D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2932" y="2833688"/>
            <a:ext cx="2460625" cy="24606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C3C450E7-C256-AB4A-9038-B10D763F58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23910" y="2833688"/>
            <a:ext cx="2460625" cy="24606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46521574-7127-1947-BF1A-9795C60B635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824" y="2833688"/>
            <a:ext cx="2460625" cy="24606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8F145C2-AA7D-7F4D-9B94-B1EED69467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79027" y="2833688"/>
            <a:ext cx="2460625" cy="24606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401959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0417BF-A348-7E48-AA6A-FA89C745EC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66176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84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BB108629-614D-FF2A-E344-B3D0B0E7F3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0"/>
          </p:nvPr>
        </p:nvPicPr>
        <p:blipFill>
          <a:blip r:embed="rId3"/>
          <a:srcRect l="1176" r="1176"/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55E996-65F4-6B86-DB9A-61893AF68D43}"/>
              </a:ext>
            </a:extLst>
          </p:cNvPr>
          <p:cNvSpPr/>
          <p:nvPr/>
        </p:nvSpPr>
        <p:spPr>
          <a:xfrm>
            <a:off x="922348" y="4026319"/>
            <a:ext cx="365304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5A0DDF-98FD-95CC-DF67-FEE8058C3C4A}"/>
              </a:ext>
            </a:extLst>
          </p:cNvPr>
          <p:cNvSpPr txBox="1"/>
          <p:nvPr/>
        </p:nvSpPr>
        <p:spPr>
          <a:xfrm>
            <a:off x="822503" y="2651857"/>
            <a:ext cx="8299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Risk Planning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65677-2E23-2C30-7AB5-3DCBC60CA01A}"/>
              </a:ext>
            </a:extLst>
          </p:cNvPr>
          <p:cNvSpPr txBox="1"/>
          <p:nvPr/>
        </p:nvSpPr>
        <p:spPr>
          <a:xfrm>
            <a:off x="822503" y="3155748"/>
            <a:ext cx="8620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Appendices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0B05D6-6BB3-41F4-1B03-E942E2ADA8E0}"/>
              </a:ext>
            </a:extLst>
          </p:cNvPr>
          <p:cNvSpPr/>
          <p:nvPr/>
        </p:nvSpPr>
        <p:spPr>
          <a:xfrm>
            <a:off x="-796635" y="5974081"/>
            <a:ext cx="13044054" cy="904426"/>
          </a:xfrm>
          <a:prstGeom prst="rect">
            <a:avLst/>
          </a:prstGeom>
          <a:gradFill>
            <a:gsLst>
              <a:gs pos="71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0"/>
                  <a:lumOff val="100000"/>
                  <a:alpha val="0"/>
                </a:schemeClr>
              </a:gs>
            </a:gsLst>
            <a:lin ang="10800000" scaled="0"/>
          </a:gra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6A510-585B-819B-18E7-3D904A6A83F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363690" y="6041835"/>
            <a:ext cx="4565073" cy="76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620E1E3D-51F4-7B29-A309-D5CA4E345F5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>
            <p:ph type="pic" sz="quarter" idx="10"/>
          </p:nvPr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708" t="-7454" r="1644" b="6896"/>
          <a:stretch/>
        </p:blipFill>
        <p:spPr>
          <a:xfrm>
            <a:off x="0" y="-38206"/>
            <a:ext cx="12192000" cy="6896205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D41599B-BBB8-CD13-B793-D3CB910324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0836" y="3054927"/>
            <a:ext cx="12358254" cy="3934029"/>
          </a:xfrm>
          <a:prstGeom prst="rect">
            <a:avLst/>
          </a:prstGeom>
          <a:gradFill flip="none" rotWithShape="0">
            <a:gsLst>
              <a:gs pos="0">
                <a:schemeClr val="accent6">
                  <a:lumMod val="0"/>
                  <a:lumOff val="100000"/>
                  <a:alpha val="0"/>
                </a:schemeClr>
              </a:gs>
              <a:gs pos="71000">
                <a:schemeClr val="accent6">
                  <a:lumMod val="0"/>
                  <a:lumOff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921906-A32D-A870-1393-3DBBC3D3938D}"/>
              </a:ext>
            </a:extLst>
          </p:cNvPr>
          <p:cNvSpPr/>
          <p:nvPr/>
        </p:nvSpPr>
        <p:spPr>
          <a:xfrm>
            <a:off x="0" y="-38204"/>
            <a:ext cx="12192000" cy="1022402"/>
          </a:xfrm>
          <a:prstGeom prst="rect">
            <a:avLst/>
          </a:prstGeom>
          <a:solidFill>
            <a:srgbClr val="013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16AABB-2247-0397-2580-293DFD9048F5}"/>
              </a:ext>
            </a:extLst>
          </p:cNvPr>
          <p:cNvGrpSpPr/>
          <p:nvPr/>
        </p:nvGrpSpPr>
        <p:grpSpPr>
          <a:xfrm>
            <a:off x="2435028" y="1401074"/>
            <a:ext cx="7125253" cy="4874140"/>
            <a:chOff x="1493955" y="1407599"/>
            <a:chExt cx="6096000" cy="4064000"/>
          </a:xfrm>
        </p:grpSpPr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C1D0ECF5-981D-D32C-25CC-DDD65D2ACB2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04963202"/>
                </p:ext>
              </p:extLst>
            </p:nvPr>
          </p:nvGraphicFramePr>
          <p:xfrm>
            <a:off x="1493955" y="1407599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40CA877-E68B-EA48-8F50-28DB5938C5BD}"/>
                </a:ext>
              </a:extLst>
            </p:cNvPr>
            <p:cNvCxnSpPr>
              <a:cxnSpLocks/>
            </p:cNvCxnSpPr>
            <p:nvPr/>
          </p:nvCxnSpPr>
          <p:spPr>
            <a:xfrm>
              <a:off x="4098352" y="3173439"/>
              <a:ext cx="89475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25D4B08-C948-EB25-3E3F-DD6803EB5C2D}"/>
              </a:ext>
            </a:extLst>
          </p:cNvPr>
          <p:cNvSpPr txBox="1"/>
          <p:nvPr/>
        </p:nvSpPr>
        <p:spPr>
          <a:xfrm>
            <a:off x="3018972" y="298640"/>
            <a:ext cx="61540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 A: Risk Management Process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6F8D89-2015-7F2E-0586-AF0935A808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5746" y="6236268"/>
            <a:ext cx="3768436" cy="63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7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620E1E3D-51F4-7B29-A309-D5CA4E345F5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>
            <p:ph type="pic" sz="quarter" idx="10"/>
          </p:nvPr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708" t="-7454" r="1644" b="6896"/>
          <a:stretch/>
        </p:blipFill>
        <p:spPr>
          <a:xfrm>
            <a:off x="0" y="-38206"/>
            <a:ext cx="12192000" cy="6896205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D41599B-BBB8-CD13-B793-D3CB910324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0836" y="3054927"/>
            <a:ext cx="12358254" cy="3934029"/>
          </a:xfrm>
          <a:prstGeom prst="rect">
            <a:avLst/>
          </a:prstGeom>
          <a:gradFill flip="none" rotWithShape="0">
            <a:gsLst>
              <a:gs pos="0">
                <a:schemeClr val="accent6">
                  <a:lumMod val="0"/>
                  <a:lumOff val="100000"/>
                  <a:alpha val="0"/>
                </a:schemeClr>
              </a:gs>
              <a:gs pos="71000">
                <a:schemeClr val="accent6">
                  <a:lumMod val="0"/>
                  <a:lumOff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921906-A32D-A870-1393-3DBBC3D3938D}"/>
              </a:ext>
            </a:extLst>
          </p:cNvPr>
          <p:cNvSpPr/>
          <p:nvPr/>
        </p:nvSpPr>
        <p:spPr>
          <a:xfrm>
            <a:off x="0" y="-38204"/>
            <a:ext cx="12192000" cy="1022402"/>
          </a:xfrm>
          <a:prstGeom prst="rect">
            <a:avLst/>
          </a:prstGeom>
          <a:solidFill>
            <a:srgbClr val="013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D4B08-C948-EB25-3E3F-DD6803EB5C2D}"/>
              </a:ext>
            </a:extLst>
          </p:cNvPr>
          <p:cNvSpPr txBox="1"/>
          <p:nvPr/>
        </p:nvSpPr>
        <p:spPr>
          <a:xfrm>
            <a:off x="2527113" y="298640"/>
            <a:ext cx="71377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 B: Control over Sources of Risk (example)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6F8D89-2015-7F2E-0586-AF0935A808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746" y="6236268"/>
            <a:ext cx="3768436" cy="63473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D2A820-C86C-46E6-AE27-8E103229F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811227"/>
              </p:ext>
            </p:extLst>
          </p:nvPr>
        </p:nvGraphicFramePr>
        <p:xfrm>
          <a:off x="1936430" y="1606405"/>
          <a:ext cx="8263721" cy="413173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76598">
                  <a:extLst>
                    <a:ext uri="{9D8B030D-6E8A-4147-A177-3AD203B41FA5}">
                      <a16:colId xmlns:a16="http://schemas.microsoft.com/office/drawing/2014/main" val="3017501503"/>
                    </a:ext>
                  </a:extLst>
                </a:gridCol>
                <a:gridCol w="2176161">
                  <a:extLst>
                    <a:ext uri="{9D8B030D-6E8A-4147-A177-3AD203B41FA5}">
                      <a16:colId xmlns:a16="http://schemas.microsoft.com/office/drawing/2014/main" val="864974084"/>
                    </a:ext>
                  </a:extLst>
                </a:gridCol>
                <a:gridCol w="2048151">
                  <a:extLst>
                    <a:ext uri="{9D8B030D-6E8A-4147-A177-3AD203B41FA5}">
                      <a16:colId xmlns:a16="http://schemas.microsoft.com/office/drawing/2014/main" val="1424597045"/>
                    </a:ext>
                  </a:extLst>
                </a:gridCol>
                <a:gridCol w="1962811">
                  <a:extLst>
                    <a:ext uri="{9D8B030D-6E8A-4147-A177-3AD203B41FA5}">
                      <a16:colId xmlns:a16="http://schemas.microsoft.com/office/drawing/2014/main" val="719500041"/>
                    </a:ext>
                  </a:extLst>
                </a:gridCol>
              </a:tblGrid>
              <a:tr h="75526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sources</a:t>
                      </a:r>
                      <a:endParaRPr lang="en-US" sz="12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243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control 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AB8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control 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AB8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control 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AB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620449"/>
                  </a:ext>
                </a:extLst>
              </a:tr>
              <a:tr h="75526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 to project </a:t>
                      </a:r>
                      <a:endParaRPr lang="en-US" sz="12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2436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scope 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 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3702933"/>
                  </a:ext>
                </a:extLst>
              </a:tr>
              <a:tr h="97739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 to organization  </a:t>
                      </a:r>
                      <a:endParaRPr lang="en-US" sz="12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2436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Implementer's procedures 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618040"/>
                  </a:ext>
                </a:extLst>
              </a:tr>
              <a:tr h="164380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  </a:t>
                      </a:r>
                      <a:endParaRPr lang="en-US" sz="12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2436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 requirements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events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Political environment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regulations 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 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7918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171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620E1E3D-51F4-7B29-A309-D5CA4E345F5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>
            <p:ph type="pic" sz="quarter" idx="10"/>
          </p:nvPr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708" t="-7454" r="1644" b="6896"/>
          <a:stretch/>
        </p:blipFill>
        <p:spPr>
          <a:xfrm>
            <a:off x="0" y="-38206"/>
            <a:ext cx="12192000" cy="6896205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D41599B-BBB8-CD13-B793-D3CB910324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0836" y="3054927"/>
            <a:ext cx="12358254" cy="3934029"/>
          </a:xfrm>
          <a:prstGeom prst="rect">
            <a:avLst/>
          </a:prstGeom>
          <a:gradFill flip="none" rotWithShape="0">
            <a:gsLst>
              <a:gs pos="0">
                <a:schemeClr val="accent6">
                  <a:lumMod val="0"/>
                  <a:lumOff val="100000"/>
                  <a:alpha val="0"/>
                </a:schemeClr>
              </a:gs>
              <a:gs pos="71000">
                <a:schemeClr val="accent6">
                  <a:lumMod val="0"/>
                  <a:lumOff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921906-A32D-A870-1393-3DBBC3D3938D}"/>
              </a:ext>
            </a:extLst>
          </p:cNvPr>
          <p:cNvSpPr/>
          <p:nvPr/>
        </p:nvSpPr>
        <p:spPr>
          <a:xfrm>
            <a:off x="0" y="-38204"/>
            <a:ext cx="12192000" cy="1022402"/>
          </a:xfrm>
          <a:prstGeom prst="rect">
            <a:avLst/>
          </a:prstGeom>
          <a:solidFill>
            <a:srgbClr val="013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D4B08-C948-EB25-3E3F-DD6803EB5C2D}"/>
              </a:ext>
            </a:extLst>
          </p:cNvPr>
          <p:cNvSpPr txBox="1"/>
          <p:nvPr/>
        </p:nvSpPr>
        <p:spPr>
          <a:xfrm>
            <a:off x="2527113" y="298640"/>
            <a:ext cx="71377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 C: Risk Impact Definitions (template)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6F8D89-2015-7F2E-0586-AF0935A808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746" y="6236268"/>
            <a:ext cx="3768436" cy="63473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27B7C10-FE6F-8077-405B-8BDD5B19E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088459"/>
              </p:ext>
            </p:extLst>
          </p:nvPr>
        </p:nvGraphicFramePr>
        <p:xfrm>
          <a:off x="2098964" y="2285878"/>
          <a:ext cx="8326581" cy="306108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84420">
                  <a:extLst>
                    <a:ext uri="{9D8B030D-6E8A-4147-A177-3AD203B41FA5}">
                      <a16:colId xmlns:a16="http://schemas.microsoft.com/office/drawing/2014/main" val="3000953062"/>
                    </a:ext>
                  </a:extLst>
                </a:gridCol>
                <a:gridCol w="5648029">
                  <a:extLst>
                    <a:ext uri="{9D8B030D-6E8A-4147-A177-3AD203B41FA5}">
                      <a16:colId xmlns:a16="http://schemas.microsoft.com/office/drawing/2014/main" val="85621352"/>
                    </a:ext>
                  </a:extLst>
                </a:gridCol>
                <a:gridCol w="1294132">
                  <a:extLst>
                    <a:ext uri="{9D8B030D-6E8A-4147-A177-3AD203B41FA5}">
                      <a16:colId xmlns:a16="http://schemas.microsoft.com/office/drawing/2014/main" val="787281534"/>
                    </a:ext>
                  </a:extLst>
                </a:gridCol>
              </a:tblGrid>
              <a:tr h="66291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Impact​</a:t>
                      </a:r>
                      <a:endParaRPr lang="en-US" sz="12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 anchor="ctr">
                    <a:solidFill>
                      <a:srgbClr val="1243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Definition​ in relation to the project</a:t>
                      </a:r>
                      <a:endParaRPr lang="en-US" sz="12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 anchor="ctr">
                    <a:solidFill>
                      <a:srgbClr val="1243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Weight?​</a:t>
                      </a:r>
                      <a:endParaRPr lang="en-US" sz="12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 anchor="ctr">
                    <a:solidFill>
                      <a:srgbClr val="1243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35009"/>
                  </a:ext>
                </a:extLst>
              </a:tr>
              <a:tr h="7993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extLst>
                  <a:ext uri="{0D108BD9-81ED-4DB2-BD59-A6C34878D82A}">
                    <a16:rowId xmlns:a16="http://schemas.microsoft.com/office/drawing/2014/main" val="2985784019"/>
                  </a:ext>
                </a:extLst>
              </a:tr>
              <a:tr h="7993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extLst>
                  <a:ext uri="{0D108BD9-81ED-4DB2-BD59-A6C34878D82A}">
                    <a16:rowId xmlns:a16="http://schemas.microsoft.com/office/drawing/2014/main" val="2784944489"/>
                  </a:ext>
                </a:extLst>
              </a:tr>
              <a:tr h="7993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extLst>
                  <a:ext uri="{0D108BD9-81ED-4DB2-BD59-A6C34878D82A}">
                    <a16:rowId xmlns:a16="http://schemas.microsoft.com/office/drawing/2014/main" val="2204621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30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620E1E3D-51F4-7B29-A309-D5CA4E345F5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>
            <p:ph type="pic" sz="quarter" idx="10"/>
          </p:nvPr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708" t="-7454" r="1644" b="6896"/>
          <a:stretch/>
        </p:blipFill>
        <p:spPr>
          <a:xfrm>
            <a:off x="0" y="-38206"/>
            <a:ext cx="12192000" cy="6896205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D41599B-BBB8-CD13-B793-D3CB910324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0836" y="3054927"/>
            <a:ext cx="12358254" cy="3934029"/>
          </a:xfrm>
          <a:prstGeom prst="rect">
            <a:avLst/>
          </a:prstGeom>
          <a:gradFill flip="none" rotWithShape="0">
            <a:gsLst>
              <a:gs pos="0">
                <a:schemeClr val="accent6">
                  <a:lumMod val="0"/>
                  <a:lumOff val="100000"/>
                  <a:alpha val="0"/>
                </a:schemeClr>
              </a:gs>
              <a:gs pos="71000">
                <a:schemeClr val="accent6">
                  <a:lumMod val="0"/>
                  <a:lumOff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921906-A32D-A870-1393-3DBBC3D3938D}"/>
              </a:ext>
            </a:extLst>
          </p:cNvPr>
          <p:cNvSpPr/>
          <p:nvPr/>
        </p:nvSpPr>
        <p:spPr>
          <a:xfrm>
            <a:off x="0" y="-38204"/>
            <a:ext cx="12192000" cy="1022402"/>
          </a:xfrm>
          <a:prstGeom prst="rect">
            <a:avLst/>
          </a:prstGeom>
          <a:solidFill>
            <a:srgbClr val="013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D4B08-C948-EB25-3E3F-DD6803EB5C2D}"/>
              </a:ext>
            </a:extLst>
          </p:cNvPr>
          <p:cNvSpPr txBox="1"/>
          <p:nvPr/>
        </p:nvSpPr>
        <p:spPr>
          <a:xfrm>
            <a:off x="2181420" y="298640"/>
            <a:ext cx="7829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 D: Impact-Probability Matrix, Weighted (template)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6F8D89-2015-7F2E-0586-AF0935A808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746" y="6236268"/>
            <a:ext cx="3768436" cy="63473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D021BB9-6BA6-AD78-7B72-24A51C886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812309"/>
              </p:ext>
            </p:extLst>
          </p:nvPr>
        </p:nvGraphicFramePr>
        <p:xfrm>
          <a:off x="2035065" y="1560144"/>
          <a:ext cx="8121870" cy="4272620"/>
        </p:xfrm>
        <a:graphic>
          <a:graphicData uri="http://schemas.openxmlformats.org/drawingml/2006/table">
            <a:tbl>
              <a:tblPr/>
              <a:tblGrid>
                <a:gridCol w="401541">
                  <a:extLst>
                    <a:ext uri="{9D8B030D-6E8A-4147-A177-3AD203B41FA5}">
                      <a16:colId xmlns:a16="http://schemas.microsoft.com/office/drawing/2014/main" val="4160204108"/>
                    </a:ext>
                  </a:extLst>
                </a:gridCol>
                <a:gridCol w="1612097">
                  <a:extLst>
                    <a:ext uri="{9D8B030D-6E8A-4147-A177-3AD203B41FA5}">
                      <a16:colId xmlns:a16="http://schemas.microsoft.com/office/drawing/2014/main" val="834147566"/>
                    </a:ext>
                  </a:extLst>
                </a:gridCol>
                <a:gridCol w="2032468">
                  <a:extLst>
                    <a:ext uri="{9D8B030D-6E8A-4147-A177-3AD203B41FA5}">
                      <a16:colId xmlns:a16="http://schemas.microsoft.com/office/drawing/2014/main" val="1180851819"/>
                    </a:ext>
                  </a:extLst>
                </a:gridCol>
                <a:gridCol w="2058523">
                  <a:extLst>
                    <a:ext uri="{9D8B030D-6E8A-4147-A177-3AD203B41FA5}">
                      <a16:colId xmlns:a16="http://schemas.microsoft.com/office/drawing/2014/main" val="3253436860"/>
                    </a:ext>
                  </a:extLst>
                </a:gridCol>
                <a:gridCol w="2017241">
                  <a:extLst>
                    <a:ext uri="{9D8B030D-6E8A-4147-A177-3AD203B41FA5}">
                      <a16:colId xmlns:a16="http://schemas.microsoft.com/office/drawing/2014/main" val="1721623226"/>
                    </a:ext>
                  </a:extLst>
                </a:gridCol>
              </a:tblGrid>
              <a:tr h="369686">
                <a:tc>
                  <a:txBody>
                    <a:bodyPr/>
                    <a:lstStyle/>
                    <a:p>
                      <a:pPr algn="l" fontAlgn="auto"/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69" marR="70169" marT="35084" marB="35084">
                    <a:lnL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0169" marR="70169" marT="35084" marB="35084">
                    <a:lnL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69" marR="70169" marT="35084" marB="35084">
                    <a:lnL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352823"/>
                  </a:ext>
                </a:extLst>
              </a:tr>
              <a:tr h="448634">
                <a:tc rowSpan="4">
                  <a:txBody>
                    <a:bodyPr/>
                    <a:lstStyle/>
                    <a:p>
                      <a:pPr algn="ctr" fontAlgn="base"/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pt-BR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pt-BR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/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pt-BR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pt-BR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/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pt-BR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pt-BR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/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pt-BR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pt-BR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/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pt-BR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pt-BR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/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pt-BR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pt-BR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/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pt-BR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pt-BR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/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pt-BR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pt-BR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/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pt-BR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pt-BR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/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pt-BR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pt-BR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/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pt-BR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pt-BR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69" marR="70169" marT="35084" marB="35084" anchor="ctr">
                    <a:lnL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0169" marR="70169" marT="35084" marB="35084" anchor="ctr">
                    <a:lnL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(6)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​​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69" marR="70169" marT="35084" marB="35084" anchor="ctr">
                    <a:lnL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(4)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69" marR="70169" marT="35084" marB="35084" anchor="ctr">
                    <a:lnL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(2)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69" marR="70169" marT="35084" marB="35084" anchor="ctr">
                    <a:lnL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4692440"/>
                  </a:ext>
                </a:extLst>
              </a:tr>
              <a:tr h="1124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(4)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69" marR="70169" marT="35084" marB="35084" anchor="ctr">
                    <a:lnL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i="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r>
                        <a:rPr lang="en-US" sz="1200" b="0" i="0" baseline="30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200" b="0" i="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</a:t>
                      </a:r>
                      <a:endParaRPr lang="en-US" sz="1400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69" marR="70169" marT="35084" marB="35084" anchor="ctr">
                    <a:lnL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30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b="0" i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r>
                        <a:rPr lang="en-US" sz="1200" b="0" i="0" baseline="30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200" b="0" i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69" marR="70169" marT="35084" marB="35084" anchor="ctr">
                    <a:lnL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B8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later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69" marR="70169" marT="35084" marB="35084" anchor="ctr">
                    <a:lnL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726230"/>
                  </a:ext>
                </a:extLst>
              </a:tr>
              <a:tr h="1236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 (3)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69" marR="70169" marT="35084" marB="35084" anchor="ctr">
                    <a:lnL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0" i="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2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priority</a:t>
                      </a:r>
                      <a:endParaRPr lang="en-US" sz="1400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69" marR="70169" marT="35084" marB="35084" anchor="ctr">
                    <a:lnL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3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200" b="0" i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priority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69" marR="70169" marT="35084" marB="35084" anchor="ctr">
                    <a:lnL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later​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69" marR="70169" marT="35084" marB="35084" anchor="ctr">
                    <a:lnL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243277"/>
                  </a:ext>
                </a:extLst>
              </a:tr>
              <a:tr h="1093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(2)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69" marR="70169" marT="35084" marB="35084" anchor="ctr">
                    <a:lnL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200" b="0" i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priority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69" marR="70169" marT="35084" marB="35084" anchor="ctr">
                    <a:lnL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B8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later​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69" marR="70169" marT="35084" marB="35084" anchor="ctr">
                    <a:lnL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later​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69" marR="70169" marT="35084" marB="35084" anchor="ctr">
                    <a:lnL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963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64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620E1E3D-51F4-7B29-A309-D5CA4E345F5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>
            <p:ph type="pic" sz="quarter" idx="10"/>
          </p:nvPr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708" t="-7454" r="1644" b="6896"/>
          <a:stretch/>
        </p:blipFill>
        <p:spPr>
          <a:xfrm>
            <a:off x="0" y="-38206"/>
            <a:ext cx="12192000" cy="6896205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D41599B-BBB8-CD13-B793-D3CB910324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0836" y="3054927"/>
            <a:ext cx="12358254" cy="3934029"/>
          </a:xfrm>
          <a:prstGeom prst="rect">
            <a:avLst/>
          </a:prstGeom>
          <a:gradFill flip="none" rotWithShape="0">
            <a:gsLst>
              <a:gs pos="0">
                <a:schemeClr val="accent6">
                  <a:lumMod val="0"/>
                  <a:lumOff val="100000"/>
                  <a:alpha val="0"/>
                </a:schemeClr>
              </a:gs>
              <a:gs pos="71000">
                <a:schemeClr val="accent6">
                  <a:lumMod val="0"/>
                  <a:lumOff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921906-A32D-A870-1393-3DBBC3D3938D}"/>
              </a:ext>
            </a:extLst>
          </p:cNvPr>
          <p:cNvSpPr/>
          <p:nvPr/>
        </p:nvSpPr>
        <p:spPr>
          <a:xfrm>
            <a:off x="0" y="-38204"/>
            <a:ext cx="12192000" cy="1022402"/>
          </a:xfrm>
          <a:prstGeom prst="rect">
            <a:avLst/>
          </a:prstGeom>
          <a:solidFill>
            <a:srgbClr val="013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D4B08-C948-EB25-3E3F-DD6803EB5C2D}"/>
              </a:ext>
            </a:extLst>
          </p:cNvPr>
          <p:cNvSpPr txBox="1"/>
          <p:nvPr/>
        </p:nvSpPr>
        <p:spPr>
          <a:xfrm>
            <a:off x="2181420" y="298640"/>
            <a:ext cx="7829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 E: Risk Response Strategies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6F8D89-2015-7F2E-0586-AF0935A808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746" y="6236268"/>
            <a:ext cx="3768436" cy="634736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374C7E3-62F2-1A76-9262-58707AEAA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136619"/>
              </p:ext>
            </p:extLst>
          </p:nvPr>
        </p:nvGraphicFramePr>
        <p:xfrm>
          <a:off x="2612559" y="1589720"/>
          <a:ext cx="7120259" cy="4580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3436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620E1E3D-51F4-7B29-A309-D5CA4E345F5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>
            <p:ph type="pic" sz="quarter" idx="10"/>
          </p:nvPr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708" t="-7454" r="1644" b="6896"/>
          <a:stretch/>
        </p:blipFill>
        <p:spPr>
          <a:xfrm>
            <a:off x="0" y="-38206"/>
            <a:ext cx="12192000" cy="6896205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D41599B-BBB8-CD13-B793-D3CB910324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0836" y="3054927"/>
            <a:ext cx="12358254" cy="3934029"/>
          </a:xfrm>
          <a:prstGeom prst="rect">
            <a:avLst/>
          </a:prstGeom>
          <a:gradFill flip="none" rotWithShape="0">
            <a:gsLst>
              <a:gs pos="0">
                <a:schemeClr val="accent6">
                  <a:lumMod val="0"/>
                  <a:lumOff val="100000"/>
                  <a:alpha val="0"/>
                </a:schemeClr>
              </a:gs>
              <a:gs pos="71000">
                <a:schemeClr val="accent6">
                  <a:lumMod val="0"/>
                  <a:lumOff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921906-A32D-A870-1393-3DBBC3D3938D}"/>
              </a:ext>
            </a:extLst>
          </p:cNvPr>
          <p:cNvSpPr/>
          <p:nvPr/>
        </p:nvSpPr>
        <p:spPr>
          <a:xfrm>
            <a:off x="0" y="-38204"/>
            <a:ext cx="12192000" cy="1022402"/>
          </a:xfrm>
          <a:prstGeom prst="rect">
            <a:avLst/>
          </a:prstGeom>
          <a:solidFill>
            <a:srgbClr val="013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D4B08-C948-EB25-3E3F-DD6803EB5C2D}"/>
              </a:ext>
            </a:extLst>
          </p:cNvPr>
          <p:cNvSpPr txBox="1"/>
          <p:nvPr/>
        </p:nvSpPr>
        <p:spPr>
          <a:xfrm>
            <a:off x="2181420" y="298640"/>
            <a:ext cx="7829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 G: Risk Response Plan (template)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6F8D89-2015-7F2E-0586-AF0935A808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746" y="6236268"/>
            <a:ext cx="3768436" cy="63473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558B21-4990-286B-FC94-687E6FFD8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338856"/>
              </p:ext>
            </p:extLst>
          </p:nvPr>
        </p:nvGraphicFramePr>
        <p:xfrm>
          <a:off x="1155302" y="1692299"/>
          <a:ext cx="9713589" cy="384206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06312">
                  <a:extLst>
                    <a:ext uri="{9D8B030D-6E8A-4147-A177-3AD203B41FA5}">
                      <a16:colId xmlns:a16="http://schemas.microsoft.com/office/drawing/2014/main" val="3000953062"/>
                    </a:ext>
                  </a:extLst>
                </a:gridCol>
                <a:gridCol w="1108435">
                  <a:extLst>
                    <a:ext uri="{9D8B030D-6E8A-4147-A177-3AD203B41FA5}">
                      <a16:colId xmlns:a16="http://schemas.microsoft.com/office/drawing/2014/main" val="85621352"/>
                    </a:ext>
                  </a:extLst>
                </a:gridCol>
                <a:gridCol w="787797">
                  <a:extLst>
                    <a:ext uri="{9D8B030D-6E8A-4147-A177-3AD203B41FA5}">
                      <a16:colId xmlns:a16="http://schemas.microsoft.com/office/drawing/2014/main" val="787281534"/>
                    </a:ext>
                  </a:extLst>
                </a:gridCol>
                <a:gridCol w="1444227">
                  <a:extLst>
                    <a:ext uri="{9D8B030D-6E8A-4147-A177-3AD203B41FA5}">
                      <a16:colId xmlns:a16="http://schemas.microsoft.com/office/drawing/2014/main" val="919320920"/>
                    </a:ext>
                  </a:extLst>
                </a:gridCol>
                <a:gridCol w="906311">
                  <a:extLst>
                    <a:ext uri="{9D8B030D-6E8A-4147-A177-3AD203B41FA5}">
                      <a16:colId xmlns:a16="http://schemas.microsoft.com/office/drawing/2014/main" val="1201060051"/>
                    </a:ext>
                  </a:extLst>
                </a:gridCol>
                <a:gridCol w="1343165">
                  <a:extLst>
                    <a:ext uri="{9D8B030D-6E8A-4147-A177-3AD203B41FA5}">
                      <a16:colId xmlns:a16="http://schemas.microsoft.com/office/drawing/2014/main" val="1887768453"/>
                    </a:ext>
                  </a:extLst>
                </a:gridCol>
                <a:gridCol w="1072582">
                  <a:extLst>
                    <a:ext uri="{9D8B030D-6E8A-4147-A177-3AD203B41FA5}">
                      <a16:colId xmlns:a16="http://schemas.microsoft.com/office/drawing/2014/main" val="2391219569"/>
                    </a:ext>
                  </a:extLst>
                </a:gridCol>
                <a:gridCol w="1072380">
                  <a:extLst>
                    <a:ext uri="{9D8B030D-6E8A-4147-A177-3AD203B41FA5}">
                      <a16:colId xmlns:a16="http://schemas.microsoft.com/office/drawing/2014/main" val="2912244548"/>
                    </a:ext>
                  </a:extLst>
                </a:gridCol>
                <a:gridCol w="1072380">
                  <a:extLst>
                    <a:ext uri="{9D8B030D-6E8A-4147-A177-3AD203B41FA5}">
                      <a16:colId xmlns:a16="http://schemas.microsoft.com/office/drawing/2014/main" val="2004833867"/>
                    </a:ext>
                  </a:extLst>
                </a:gridCol>
              </a:tblGrid>
              <a:tr h="38523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FreightSans Pro Book" panose="02000606030000020004" pitchFamily="50" charset="0"/>
                        </a:rPr>
                        <a:t>Threat</a:t>
                      </a:r>
                      <a:endParaRPr lang="en-US" sz="1100" b="1" i="0" dirty="0">
                        <a:solidFill>
                          <a:schemeClr val="bg1"/>
                        </a:solidFill>
                        <a:effectLst/>
                        <a:latin typeface="FreightSans Pro Book" panose="02000606030000020004" pitchFamily="50" charset="0"/>
                      </a:endParaRPr>
                    </a:p>
                  </a:txBody>
                  <a:tcPr marL="91220" marR="91220" marT="45610" marB="45610" anchor="ctr">
                    <a:solidFill>
                      <a:srgbClr val="1243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FreightSans Pro Book" panose="02000606030000020004" pitchFamily="50" charset="0"/>
                        </a:rPr>
                        <a:t>Source</a:t>
                      </a:r>
                      <a:endParaRPr lang="en-US" sz="1100" b="1" i="0" dirty="0">
                        <a:solidFill>
                          <a:schemeClr val="bg1"/>
                        </a:solidFill>
                        <a:effectLst/>
                        <a:latin typeface="FreightSans Pro Book" panose="02000606030000020004" pitchFamily="50" charset="0"/>
                      </a:endParaRPr>
                    </a:p>
                  </a:txBody>
                  <a:tcPr marL="91220" marR="91220" marT="45610" marB="45610" anchor="ctr">
                    <a:solidFill>
                      <a:srgbClr val="1243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  <a:latin typeface="FreightSans Pro Book" panose="02000606030000020004" pitchFamily="50" charset="0"/>
                        </a:rPr>
                        <a:t>Priority </a:t>
                      </a:r>
                    </a:p>
                  </a:txBody>
                  <a:tcPr marL="91220" marR="91220" marT="45610" marB="45610" anchor="ctr">
                    <a:solidFill>
                      <a:srgbClr val="1243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  <a:latin typeface="FreightSans Pro Book" panose="02000606030000020004" pitchFamily="50" charset="0"/>
                        </a:rPr>
                        <a:t>Impact Scenario</a:t>
                      </a:r>
                    </a:p>
                  </a:txBody>
                  <a:tcPr marL="91220" marR="91220" marT="45610" marB="45610" anchor="ctr">
                    <a:solidFill>
                      <a:srgbClr val="1243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  <a:latin typeface="FreightSans Pro Book" panose="02000606030000020004" pitchFamily="50" charset="0"/>
                        </a:rPr>
                        <a:t>Response strategy</a:t>
                      </a:r>
                    </a:p>
                  </a:txBody>
                  <a:tcPr marL="91220" marR="91220" marT="45610" marB="45610" anchor="ctr">
                    <a:solidFill>
                      <a:srgbClr val="1243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  <a:latin typeface="FreightSans Pro Book" panose="02000606030000020004" pitchFamily="50" charset="0"/>
                        </a:rPr>
                        <a:t>Response actions</a:t>
                      </a:r>
                    </a:p>
                  </a:txBody>
                  <a:tcPr marL="91220" marR="91220" marT="45610" marB="45610" anchor="ctr">
                    <a:solidFill>
                      <a:srgbClr val="1243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  <a:latin typeface="FreightSans Pro Book" panose="02000606030000020004" pitchFamily="50" charset="0"/>
                        </a:rPr>
                        <a:t>Response timeline</a:t>
                      </a:r>
                    </a:p>
                  </a:txBody>
                  <a:tcPr marL="91220" marR="91220" marT="45610" marB="45610" anchor="ctr">
                    <a:solidFill>
                      <a:srgbClr val="1243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  <a:latin typeface="FreightSans Pro Book" panose="02000606030000020004" pitchFamily="50" charset="0"/>
                        </a:rPr>
                        <a:t>Risk owner</a:t>
                      </a:r>
                    </a:p>
                  </a:txBody>
                  <a:tcPr marL="91220" marR="91220" marT="45610" marB="45610" anchor="ctr">
                    <a:solidFill>
                      <a:srgbClr val="1243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  <a:latin typeface="FreightSans Pro Book" panose="02000606030000020004" pitchFamily="50" charset="0"/>
                        </a:rPr>
                        <a:t>Decision authority</a:t>
                      </a:r>
                    </a:p>
                  </a:txBody>
                  <a:tcPr marL="91220" marR="91220" marT="45610" marB="45610" anchor="ctr">
                    <a:solidFill>
                      <a:srgbClr val="1243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35009"/>
                  </a:ext>
                </a:extLst>
              </a:tr>
              <a:tr h="174802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emails are hacked</a:t>
                      </a: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1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​Government-sanctioned actors in country XYZ</a:t>
                      </a: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1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​2</a:t>
                      </a: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1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Names of staff, partners become known to nefarious actors, resulting in a smear campaign or direct threats</a:t>
                      </a: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1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Avoid</a:t>
                      </a: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1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custom email protocol:</a:t>
                      </a:r>
                    </a:p>
                    <a:p>
                      <a:pPr algn="l" fontAlgn="auto"/>
                      <a:r>
                        <a:rPr lang="en-US" sz="11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use separate email addresses for each activity/partner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use two-factor authentication</a:t>
                      </a:r>
                    </a:p>
                    <a:p>
                      <a:pPr algn="l" fontAlgn="auto"/>
                      <a:r>
                        <a:rPr lang="en-US" sz="11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delete emails with sensitive info after securely archiving (etc.)</a:t>
                      </a: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1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weeks post-award</a:t>
                      </a: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1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project officer</a:t>
                      </a: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1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director</a:t>
                      </a:r>
                    </a:p>
                  </a:txBody>
                  <a:tcPr marL="91220" marR="91220" marT="45610" marB="45610"/>
                </a:tc>
                <a:extLst>
                  <a:ext uri="{0D108BD9-81ED-4DB2-BD59-A6C34878D82A}">
                    <a16:rowId xmlns:a16="http://schemas.microsoft.com/office/drawing/2014/main" val="2985784019"/>
                  </a:ext>
                </a:extLst>
              </a:tr>
              <a:tr h="446638">
                <a:tc>
                  <a:txBody>
                    <a:bodyPr/>
                    <a:lstStyle/>
                    <a:p>
                      <a:pPr algn="l" fontAlgn="base"/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100" b="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100" b="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100" b="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extLst>
                  <a:ext uri="{0D108BD9-81ED-4DB2-BD59-A6C34878D82A}">
                    <a16:rowId xmlns:a16="http://schemas.microsoft.com/office/drawing/2014/main" val="2784944489"/>
                  </a:ext>
                </a:extLst>
              </a:tr>
              <a:tr h="442905">
                <a:tc>
                  <a:txBody>
                    <a:bodyPr/>
                    <a:lstStyle/>
                    <a:p>
                      <a:pPr algn="l" fontAlgn="base"/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extLst>
                  <a:ext uri="{0D108BD9-81ED-4DB2-BD59-A6C34878D82A}">
                    <a16:rowId xmlns:a16="http://schemas.microsoft.com/office/drawing/2014/main" val="2204621849"/>
                  </a:ext>
                </a:extLst>
              </a:tr>
              <a:tr h="423125">
                <a:tc>
                  <a:txBody>
                    <a:bodyPr/>
                    <a:lstStyle/>
                    <a:p>
                      <a:pPr algn="l" fontAlgn="base"/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 anchor="ctr"/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20" marR="91220" marT="45610" marB="45610"/>
                </a:tc>
                <a:extLst>
                  <a:ext uri="{0D108BD9-81ED-4DB2-BD59-A6C34878D82A}">
                    <a16:rowId xmlns:a16="http://schemas.microsoft.com/office/drawing/2014/main" val="19958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3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map of the world">
            <a:extLst>
              <a:ext uri="{FF2B5EF4-FFF2-40B4-BE49-F238E27FC236}">
                <a16:creationId xmlns:a16="http://schemas.microsoft.com/office/drawing/2014/main" id="{D58A6BB6-A2D6-72F3-39B1-6CE5CE7ABD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0"/>
          </p:nvPr>
        </p:nvPicPr>
        <p:blipFill>
          <a:blip r:embed="rId2"/>
          <a:srcRect l="1176" r="1176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380B55-6504-7B14-F61B-2AB75F2605E7}"/>
              </a:ext>
            </a:extLst>
          </p:cNvPr>
          <p:cNvSpPr/>
          <p:nvPr/>
        </p:nvSpPr>
        <p:spPr>
          <a:xfrm>
            <a:off x="0" y="4935344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23268-4FCC-E99A-4330-0086467EC5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38" y="5202286"/>
            <a:ext cx="2421447" cy="11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9F07E7-0E30-D152-76F9-1F39BA56534B}"/>
              </a:ext>
            </a:extLst>
          </p:cNvPr>
          <p:cNvSpPr txBox="1"/>
          <p:nvPr/>
        </p:nvSpPr>
        <p:spPr>
          <a:xfrm>
            <a:off x="6096000" y="5227034"/>
            <a:ext cx="5502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Freedom House</a:t>
            </a:r>
            <a:b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1850 M Street NW 11th Floor</a:t>
            </a:r>
            <a:b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Washington, DC 20036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freedomhouse.org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@freedomhouse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87945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 Theme">
  <a:themeElements>
    <a:clrScheme name="Custom 8">
      <a:dk1>
        <a:srgbClr val="000000"/>
      </a:dk1>
      <a:lt1>
        <a:srgbClr val="FFFFFF"/>
      </a:lt1>
      <a:dk2>
        <a:srgbClr val="7E8187"/>
      </a:dk2>
      <a:lt2>
        <a:srgbClr val="EBEFF0"/>
      </a:lt2>
      <a:accent1>
        <a:srgbClr val="003459"/>
      </a:accent1>
      <a:accent2>
        <a:srgbClr val="E6E6E6"/>
      </a:accent2>
      <a:accent3>
        <a:srgbClr val="F2F2F2"/>
      </a:accent3>
      <a:accent4>
        <a:srgbClr val="0078CA"/>
      </a:accent4>
      <a:accent5>
        <a:srgbClr val="FFFFFF"/>
      </a:accent5>
      <a:accent6>
        <a:srgbClr val="FFFFFF"/>
      </a:accent6>
      <a:hlink>
        <a:srgbClr val="FFFFFF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H_BlueTheme_SlidedeckTemplate.potx  -  version 2.0: 4/17/2023 1:31 PM  -  Read-Only" id="{26584EB4-6372-4BB7-9DE7-81F3AE82A77F}" vid="{3579A922-F172-4F50-89E2-8D41628DCE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DB1B91964E95408471E1EF83A3733B" ma:contentTypeVersion="16" ma:contentTypeDescription="Create a new document." ma:contentTypeScope="" ma:versionID="7f688db01f704a006223ba9f4f684a34">
  <xsd:schema xmlns:xsd="http://www.w3.org/2001/XMLSchema" xmlns:xs="http://www.w3.org/2001/XMLSchema" xmlns:p="http://schemas.microsoft.com/office/2006/metadata/properties" xmlns:ns2="12805b52-c189-41f0-83a7-202163ef55f0" xmlns:ns3="5f2e908a-0484-4ebb-8f0d-58235e1eb0c1" targetNamespace="http://schemas.microsoft.com/office/2006/metadata/properties" ma:root="true" ma:fieldsID="dbe2c2f120be10248c5cc6084f5ee560" ns2:_="" ns3:_="">
    <xsd:import namespace="12805b52-c189-41f0-83a7-202163ef55f0"/>
    <xsd:import namespace="5f2e908a-0484-4ebb-8f0d-58235e1eb0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805b52-c189-41f0-83a7-202163ef55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394a132-982a-4dbf-8bea-cf3d3a72db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2e908a-0484-4ebb-8f0d-58235e1eb0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2189cb0-8acc-426d-8f42-8351073f8a83}" ma:internalName="TaxCatchAll" ma:showField="CatchAllData" ma:web="5f2e908a-0484-4ebb-8f0d-58235e1eb0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2e908a-0484-4ebb-8f0d-58235e1eb0c1" xsi:nil="true"/>
    <lcf76f155ced4ddcb4097134ff3c332f xmlns="12805b52-c189-41f0-83a7-202163ef55f0">
      <Terms xmlns="http://schemas.microsoft.com/office/infopath/2007/PartnerControls"/>
    </lcf76f155ced4ddcb4097134ff3c332f>
    <SharedWithUsers xmlns="5f2e908a-0484-4ebb-8f0d-58235e1eb0c1">
      <UserInfo>
        <DisplayName>Matt Hooper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871CD30-8F38-4455-B3CA-7F6D05BD61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396F75-91A8-4E3C-BCFF-4054E34ECB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805b52-c189-41f0-83a7-202163ef55f0"/>
    <ds:schemaRef ds:uri="5f2e908a-0484-4ebb-8f0d-58235e1eb0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E1DD91-57E1-4E46-8369-31B42A9A5991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20964f79-d8cf-4b8c-9a56-bce0fe7c7697"/>
    <ds:schemaRef ds:uri="71f5d6f5-4e22-4c35-bafd-6b743bae5531"/>
    <ds:schemaRef ds:uri="http://purl.org/dc/dcmitype/"/>
    <ds:schemaRef ds:uri="http://purl.org/dc/elements/1.1/"/>
    <ds:schemaRef ds:uri="5f2e908a-0484-4ebb-8f0d-58235e1eb0c1"/>
    <ds:schemaRef ds:uri="12805b52-c189-41f0-83a7-202163ef55f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FH_BlueTheme_DONOTEDIT_DOWNLOADCOPY</Template>
  <TotalTime>94</TotalTime>
  <Words>420</Words>
  <Application>Microsoft Office PowerPoint</Application>
  <PresentationFormat>Widescreen</PresentationFormat>
  <Paragraphs>119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FreightSans Pro Semibold</vt:lpstr>
      <vt:lpstr>Calibri</vt:lpstr>
      <vt:lpstr>FreightSans Pro Book</vt:lpstr>
      <vt:lpstr>Arial</vt:lpstr>
      <vt:lpstr>Minimal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 Wannalertsiri</dc:creator>
  <cp:lastModifiedBy>Leah Squires</cp:lastModifiedBy>
  <cp:revision>2</cp:revision>
  <dcterms:created xsi:type="dcterms:W3CDTF">2023-12-01T17:13:24Z</dcterms:created>
  <dcterms:modified xsi:type="dcterms:W3CDTF">2023-12-12T16:48:20Z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0x01010053DF4613BEDAF3468F87673E559FF7B3</vt:lpwstr>
  </property>
  <property fmtid="{D5CDD505-2E9C-101B-9397-08002B2CF9AE}" pid="3" name="MediaServiceImageTags">
    <vt:lpwstr/>
  </property>
</Properties>
</file>